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1.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2.xml" ContentType="application/vnd.openxmlformats-officedocument.presentationml.notesSlide+xml"/>
  <Override PartName="/ppt/tags/tag125.xml" ContentType="application/vnd.openxmlformats-officedocument.presentationml.tags+xml"/>
  <Override PartName="/ppt/notesSlides/notesSlide3.xml" ContentType="application/vnd.openxmlformats-officedocument.presentationml.notesSlide+xml"/>
  <Override PartName="/ppt/tags/tag126.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49"/>
  </p:notesMasterIdLst>
  <p:handoutMasterIdLst>
    <p:handoutMasterId r:id="rId50"/>
  </p:handoutMasterIdLst>
  <p:sldIdLst>
    <p:sldId id="568" r:id="rId3"/>
    <p:sldId id="572" r:id="rId4"/>
    <p:sldId id="574" r:id="rId5"/>
    <p:sldId id="620" r:id="rId6"/>
    <p:sldId id="621" r:id="rId7"/>
    <p:sldId id="575" r:id="rId8"/>
    <p:sldId id="576" r:id="rId9"/>
    <p:sldId id="577" r:id="rId10"/>
    <p:sldId id="578" r:id="rId11"/>
    <p:sldId id="579" r:id="rId12"/>
    <p:sldId id="580" r:id="rId13"/>
    <p:sldId id="587" r:id="rId14"/>
    <p:sldId id="588" r:id="rId15"/>
    <p:sldId id="589" r:id="rId16"/>
    <p:sldId id="590" r:id="rId17"/>
    <p:sldId id="591" r:id="rId18"/>
    <p:sldId id="592" r:id="rId19"/>
    <p:sldId id="593" r:id="rId20"/>
    <p:sldId id="594" r:id="rId21"/>
    <p:sldId id="595" r:id="rId22"/>
    <p:sldId id="596" r:id="rId23"/>
    <p:sldId id="597" r:id="rId24"/>
    <p:sldId id="598" r:id="rId25"/>
    <p:sldId id="599" r:id="rId26"/>
    <p:sldId id="581" r:id="rId27"/>
    <p:sldId id="600" r:id="rId28"/>
    <p:sldId id="601" r:id="rId29"/>
    <p:sldId id="582" r:id="rId30"/>
    <p:sldId id="602" r:id="rId31"/>
    <p:sldId id="603" r:id="rId32"/>
    <p:sldId id="605" r:id="rId33"/>
    <p:sldId id="604" r:id="rId34"/>
    <p:sldId id="606" r:id="rId35"/>
    <p:sldId id="607" r:id="rId36"/>
    <p:sldId id="608" r:id="rId37"/>
    <p:sldId id="609" r:id="rId38"/>
    <p:sldId id="610" r:id="rId39"/>
    <p:sldId id="611" r:id="rId40"/>
    <p:sldId id="612" r:id="rId41"/>
    <p:sldId id="613" r:id="rId42"/>
    <p:sldId id="614" r:id="rId43"/>
    <p:sldId id="615" r:id="rId44"/>
    <p:sldId id="616" r:id="rId45"/>
    <p:sldId id="617" r:id="rId46"/>
    <p:sldId id="618" r:id="rId47"/>
    <p:sldId id="619" r:id="rId48"/>
  </p:sldIdLst>
  <p:sldSz cx="9144000" cy="6858000" type="screen4x3"/>
  <p:notesSz cx="6858000" cy="9144000"/>
  <p:custDataLst>
    <p:tags r:id="rId51"/>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91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F0000"/>
    <a:srgbClr val="00FFFF"/>
    <a:srgbClr val="FFFFCC"/>
    <a:srgbClr val="FFFFFF"/>
    <a:srgbClr val="EFEFFF"/>
    <a:srgbClr val="FF9900"/>
    <a:srgbClr val="C021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0819" autoAdjust="0"/>
  </p:normalViewPr>
  <p:slideViewPr>
    <p:cSldViewPr showGuides="1">
      <p:cViewPr varScale="1">
        <p:scale>
          <a:sx n="93" d="100"/>
          <a:sy n="93" d="100"/>
        </p:scale>
        <p:origin x="2160" y="78"/>
      </p:cViewPr>
      <p:guideLst>
        <p:guide orient="horz" pos="2160"/>
        <p:guide pos="2918"/>
      </p:guideLst>
    </p:cSldViewPr>
  </p:slideViewPr>
  <p:outlineViewPr>
    <p:cViewPr>
      <p:scale>
        <a:sx n="25" d="100"/>
        <a:sy n="25" d="100"/>
      </p:scale>
      <p:origin x="0" y="0"/>
    </p:cViewPr>
  </p:outlineViewPr>
  <p:notesTextViewPr>
    <p:cViewPr>
      <p:scale>
        <a:sx n="100" d="100"/>
        <a:sy n="100" d="100"/>
      </p:scale>
      <p:origin x="0" y="0"/>
    </p:cViewPr>
  </p:notesTextViewPr>
  <p:sorterViewPr showFormatting="0">
    <p:cViewPr>
      <p:scale>
        <a:sx n="75" d="100"/>
        <a:sy n="75" d="100"/>
      </p:scale>
      <p:origin x="0" y="666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tags" Target="tags/tag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kumimoji="1" sz="1200">
                <a:latin typeface="Times New Roman" panose="02020603050405020304" pitchFamily="18"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37891" name="Rectangle 3"/>
          <p:cNvSpPr>
            <a:spLocks noGrp="1" noChangeArrowheads="1"/>
          </p:cNvSpPr>
          <p:nvPr>
            <p:ph type="dt" sz="quarter"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kumimoji="1" sz="1200">
                <a:latin typeface="Times New Roman" panose="02020603050405020304"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37892" name="Rectangle 4"/>
          <p:cNvSpPr>
            <a:spLocks noGrp="1" noChangeArrowheads="1"/>
          </p:cNvSpPr>
          <p:nvPr>
            <p:ph type="ftr" sz="quarter" idx="2"/>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kumimoji="1" sz="1200">
                <a:latin typeface="Times New Roman" panose="02020603050405020304" pitchFamily="18"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37893" name="Rectangle 5"/>
          <p:cNvSpPr>
            <a:spLocks noGrp="1" noChangeArrowheads="1"/>
          </p:cNvSpPr>
          <p:nvPr>
            <p:ph type="sldNum" sz="quarter" idx="3"/>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p>
            <a:pPr lvl="0" algn="r" eaLnBrk="1" hangingPunct="1"/>
            <a:fld id="{9A0DB2DC-4C9A-4742-B13C-FB6460FD3503}" type="slidenum">
              <a:rPr lang="en-US" altLang="zh-CN" sz="1200" dirty="0">
                <a:latin typeface="Times New Roman" panose="02020603050405020304" pitchFamily="18" charset="0"/>
              </a:rPr>
              <a:t>‹#›</a:t>
            </a:fld>
            <a:endParaRPr lang="en-US" altLang="zh-CN" sz="1200" dirty="0">
              <a:latin typeface="Times New Roman" panose="02020603050405020304" pitchFamily="18"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kumimoji="1" sz="1200">
                <a:latin typeface="Times New Roman" panose="02020603050405020304" pitchFamily="18"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36867"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kumimoji="1" sz="1200">
                <a:latin typeface="Times New Roman" panose="02020603050405020304"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45060" name="Rectangle 4"/>
          <p:cNvSpPr>
            <a:spLocks noGrp="1" noRot="1" noChangeAspect="1" noTextEdit="1"/>
          </p:cNvSpPr>
          <p:nvPr>
            <p:ph type="sldImg" idx="2"/>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36869"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marL="0" marR="0" lvl="0" indent="0" algn="l" defTabSz="914400" rtl="0" eaLnBrk="1" fontAlgn="base" latinLnBrk="0" hangingPunct="1">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Times New Roman" panose="02020603050405020304" pitchFamily="18" charset="0"/>
                <a:ea typeface="SimSun" panose="02010600030101010101" pitchFamily="2" charset="-122"/>
                <a:cs typeface="+mn-cs"/>
              </a:rPr>
              <a:t>单击此处编辑母版文本样式</a:t>
            </a:r>
          </a:p>
          <a:p>
            <a:pPr marL="457200" marR="0" lvl="1" indent="0" algn="l" defTabSz="914400" rtl="0" eaLnBrk="1" fontAlgn="base" latinLnBrk="0" hangingPunct="1">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Times New Roman" panose="02020603050405020304" pitchFamily="18" charset="0"/>
                <a:ea typeface="SimSun" panose="02010600030101010101" pitchFamily="2" charset="-122"/>
                <a:cs typeface="+mn-cs"/>
              </a:rPr>
              <a:t>第二级</a:t>
            </a:r>
          </a:p>
          <a:p>
            <a:pPr marL="914400" marR="0" lvl="2" indent="0" algn="l" defTabSz="914400" rtl="0" eaLnBrk="1" fontAlgn="base" latinLnBrk="0" hangingPunct="1">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Times New Roman" panose="02020603050405020304" pitchFamily="18" charset="0"/>
                <a:ea typeface="SimSun" panose="02010600030101010101" pitchFamily="2" charset="-122"/>
                <a:cs typeface="+mn-cs"/>
              </a:rPr>
              <a:t>第三级</a:t>
            </a:r>
          </a:p>
          <a:p>
            <a:pPr marL="1371600" marR="0" lvl="3" indent="0" algn="l" defTabSz="914400" rtl="0" eaLnBrk="1" fontAlgn="base" latinLnBrk="0" hangingPunct="1">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Times New Roman" panose="02020603050405020304" pitchFamily="18" charset="0"/>
                <a:ea typeface="SimSun" panose="02010600030101010101" pitchFamily="2" charset="-122"/>
                <a:cs typeface="+mn-cs"/>
              </a:rPr>
              <a:t>第四级</a:t>
            </a:r>
          </a:p>
          <a:p>
            <a:pPr marL="1828800" marR="0" lvl="4" indent="0" algn="l" defTabSz="914400" rtl="0" eaLnBrk="1" fontAlgn="base" latinLnBrk="0" hangingPunct="1">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Times New Roman" panose="02020603050405020304" pitchFamily="18" charset="0"/>
                <a:ea typeface="SimSun" panose="02010600030101010101" pitchFamily="2" charset="-122"/>
                <a:cs typeface="+mn-cs"/>
              </a:rPr>
              <a:t>第五级</a:t>
            </a:r>
          </a:p>
        </p:txBody>
      </p:sp>
      <p:sp>
        <p:nvSpPr>
          <p:cNvPr id="36870"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kumimoji="1" sz="1200">
                <a:latin typeface="Times New Roman" panose="02020603050405020304" pitchFamily="18" charset="0"/>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dirty="0">
              <a:ln>
                <a:noFill/>
              </a:ln>
              <a:solidFill>
                <a:schemeClr val="tx1"/>
              </a:solidFill>
              <a:effectLst/>
              <a:uLnTx/>
              <a:uFillTx/>
              <a:latin typeface="Times New Roman" panose="02020603050405020304" pitchFamily="18" charset="0"/>
              <a:ea typeface="SimSun" panose="02010600030101010101" pitchFamily="2" charset="-122"/>
              <a:cs typeface="+mn-cs"/>
            </a:endParaRPr>
          </a:p>
        </p:txBody>
      </p:sp>
      <p:sp>
        <p:nvSpPr>
          <p:cNvPr id="36871"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p>
            <a:pPr lvl="0" algn="r" eaLnBrk="1" hangingPunct="1"/>
            <a:fld id="{9A0DB2DC-4C9A-4742-B13C-FB6460FD3503}" type="slidenum">
              <a:rPr lang="en-US" altLang="zh-CN" sz="1200" dirty="0">
                <a:latin typeface="Times New Roman" panose="02020603050405020304" pitchFamily="18" charset="0"/>
              </a:rPr>
              <a:t>‹#›</a:t>
            </a:fld>
            <a:endParaRPr lang="en-US" altLang="zh-CN" sz="1200" dirty="0">
              <a:latin typeface="Times New Roman" panose="02020603050405020304" pitchFamily="18" charset="0"/>
            </a:endParaRPr>
          </a:p>
        </p:txBody>
      </p:sp>
    </p:spTree>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Times New Roman" panose="02020603050405020304" pitchFamily="18" charset="0"/>
        <a:ea typeface="SimSun" panose="02010600030101010101" pitchFamily="2" charset="-122"/>
        <a:cs typeface="+mn-cs"/>
      </a:defRPr>
    </a:lvl1pPr>
    <a:lvl2pPr marL="457200" algn="l" rtl="0" fontAlgn="base">
      <a:spcBef>
        <a:spcPct val="30000"/>
      </a:spcBef>
      <a:spcAft>
        <a:spcPct val="0"/>
      </a:spcAft>
      <a:defRPr sz="1200" kern="1200">
        <a:solidFill>
          <a:schemeClr val="tx1"/>
        </a:solidFill>
        <a:latin typeface="Times New Roman" panose="02020603050405020304" pitchFamily="18" charset="0"/>
        <a:ea typeface="SimSun" panose="02010600030101010101" pitchFamily="2" charset="-122"/>
        <a:cs typeface="+mn-cs"/>
      </a:defRPr>
    </a:lvl2pPr>
    <a:lvl3pPr marL="914400" algn="l" rtl="0" fontAlgn="base">
      <a:spcBef>
        <a:spcPct val="30000"/>
      </a:spcBef>
      <a:spcAft>
        <a:spcPct val="0"/>
      </a:spcAft>
      <a:defRPr sz="1200" kern="1200">
        <a:solidFill>
          <a:schemeClr val="tx1"/>
        </a:solidFill>
        <a:latin typeface="Times New Roman" panose="02020603050405020304" pitchFamily="18" charset="0"/>
        <a:ea typeface="SimSun" panose="02010600030101010101" pitchFamily="2" charset="-122"/>
        <a:cs typeface="+mn-cs"/>
      </a:defRPr>
    </a:lvl3pPr>
    <a:lvl4pPr marL="1371600" algn="l" rtl="0" fontAlgn="base">
      <a:spcBef>
        <a:spcPct val="30000"/>
      </a:spcBef>
      <a:spcAft>
        <a:spcPct val="0"/>
      </a:spcAft>
      <a:defRPr sz="1200" kern="1200">
        <a:solidFill>
          <a:schemeClr val="tx1"/>
        </a:solidFill>
        <a:latin typeface="Times New Roman" panose="02020603050405020304" pitchFamily="18" charset="0"/>
        <a:ea typeface="SimSun" panose="02010600030101010101" pitchFamily="2" charset="-122"/>
        <a:cs typeface="+mn-cs"/>
      </a:defRPr>
    </a:lvl4pPr>
    <a:lvl5pPr marL="1828800" algn="l" rtl="0" fontAlgn="base">
      <a:spcBef>
        <a:spcPct val="30000"/>
      </a:spcBef>
      <a:spcAft>
        <a:spcPct val="0"/>
      </a:spcAft>
      <a:defRPr sz="1200" kern="1200">
        <a:solidFill>
          <a:schemeClr val="tx1"/>
        </a:solidFill>
        <a:latin typeface="Times New Roman" panose="02020603050405020304" pitchFamily="18" charset="0"/>
        <a:ea typeface="SimSun"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txBox="1">
            <a:spLocks noGrp="1"/>
          </p:cNvSpPr>
          <p:nvPr>
            <p:ph type="sldNum" sz="quarter"/>
          </p:nvPr>
        </p:nvSpPr>
        <p:spPr>
          <a:xfrm>
            <a:off x="3886200" y="8686800"/>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Times New Roman" panose="02020603050405020304" pitchFamily="18" charset="0"/>
              </a:rPr>
              <a:t>1</a:t>
            </a:fld>
            <a:endParaRPr lang="en-US" altLang="zh-CN" sz="1200" dirty="0">
              <a:latin typeface="Times New Roman" panose="02020603050405020304" pitchFamily="18" charset="0"/>
            </a:endParaRPr>
          </a:p>
        </p:txBody>
      </p:sp>
      <p:sp>
        <p:nvSpPr>
          <p:cNvPr id="46083" name="Rectangle 2"/>
          <p:cNvSpPr>
            <a:spLocks noGrp="1" noRot="1" noChangeAspect="1" noTextEdit="1"/>
          </p:cNvSpPr>
          <p:nvPr>
            <p:ph type="sldImg"/>
          </p:nvPr>
        </p:nvSpPr>
        <p:spPr/>
      </p:sp>
      <p:sp>
        <p:nvSpPr>
          <p:cNvPr id="46084" name="Rectangle 3"/>
          <p:cNvSpPr>
            <a:spLocks noGrp="1"/>
          </p:cNvSpPr>
          <p:nvPr>
            <p:ph type="body" idx="1"/>
          </p:nvPr>
        </p:nvSpPr>
        <p:spPr/>
        <p:txBody>
          <a:bodyPr wrap="square" lIns="91440" tIns="45720" rIns="91440" bIns="45720" anchor="t" anchorCtr="0"/>
          <a:lstStyle/>
          <a:p>
            <a:pPr lvl="0" eaLnBrk="1" hangingPunct="1"/>
            <a:r>
              <a:rPr lang="zh-CN" altLang="en-US" dirty="0"/>
              <a:t>先作几分钟教师介绍，本章主要是</a:t>
            </a:r>
            <a:r>
              <a:rPr lang="en-US" altLang="zh-CN" dirty="0"/>
              <a:t>2</a:t>
            </a:r>
            <a:r>
              <a:rPr lang="zh-CN" altLang="en-US" dirty="0"/>
              <a:t>个课时，第</a:t>
            </a:r>
            <a:r>
              <a:rPr lang="en-US" altLang="zh-CN" dirty="0"/>
              <a:t>1</a:t>
            </a:r>
            <a:r>
              <a:rPr lang="zh-CN" altLang="en-US" dirty="0"/>
              <a:t>节课主要是讲到图形学的发展，第</a:t>
            </a:r>
            <a:r>
              <a:rPr lang="en-US" altLang="zh-CN" dirty="0"/>
              <a:t>2</a:t>
            </a:r>
            <a:r>
              <a:rPr lang="zh-CN" altLang="en-US" dirty="0"/>
              <a:t>节课就是通过图形学应用以直观图片展示让学生产生兴趣，然后留一定时间与学生交流。</a:t>
            </a:r>
            <a:endParaRPr lang="en-US" altLang="zh-CN" dirty="0"/>
          </a:p>
          <a:p>
            <a:pPr lvl="0" eaLnBrk="1" hangingPunct="1"/>
            <a:r>
              <a:rPr lang="en-US" altLang="zh-CN"/>
              <a:t>https://blog.selfshadow.com/publications/s2012-shading-course/ </a:t>
            </a:r>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461382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365427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5632311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Phong</a:t>
            </a:r>
            <a:r>
              <a:rPr lang="zh-CN" altLang="en-US" dirty="0"/>
              <a:t>光照基于顶点，系数是</a:t>
            </a:r>
            <a:r>
              <a:rPr lang="en-US" altLang="zh-CN" dirty="0" err="1"/>
              <a:t>Kd</a:t>
            </a:r>
            <a:r>
              <a:rPr lang="zh-CN" altLang="en-US" dirty="0"/>
              <a:t>，</a:t>
            </a:r>
            <a:r>
              <a:rPr lang="en-US" altLang="zh-CN" dirty="0" err="1"/>
              <a:t>ks</a:t>
            </a:r>
            <a:r>
              <a:rPr lang="zh-CN" altLang="en-US" dirty="0"/>
              <a:t>等，不精确</a:t>
            </a:r>
            <a:endParaRPr lang="en-US" altLang="zh-CN" dirty="0"/>
          </a:p>
          <a:p>
            <a:r>
              <a:rPr lang="en-US" altLang="zh-CN" dirty="0"/>
              <a:t>PBR</a:t>
            </a:r>
            <a:r>
              <a:rPr lang="zh-CN" altLang="en-US" dirty="0"/>
              <a:t>是采用微平面的思维，基于像素的计算，</a:t>
            </a:r>
            <a:endParaRPr lang="en-US" altLang="zh-CN" dirty="0"/>
          </a:p>
        </p:txBody>
      </p:sp>
    </p:spTree>
    <p:extLst>
      <p:ext uri="{BB962C8B-B14F-4D97-AF65-F5344CB8AC3E}">
        <p14:creationId xmlns:p14="http://schemas.microsoft.com/office/powerpoint/2010/main" val="820763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711327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364208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7699285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766192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968239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15821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txBox="1">
            <a:spLocks noGrp="1"/>
          </p:cNvSpPr>
          <p:nvPr>
            <p:ph type="sldNum" sz="quarter"/>
          </p:nvPr>
        </p:nvSpPr>
        <p:spPr>
          <a:xfrm>
            <a:off x="3886200" y="8686800"/>
            <a:ext cx="2971800" cy="457200"/>
          </a:xfrm>
          <a:prstGeom prst="rect">
            <a:avLst/>
          </a:prstGeom>
          <a:noFill/>
          <a:ln w="9525">
            <a:noFill/>
          </a:ln>
        </p:spPr>
        <p:txBody>
          <a:bodyPr anchor="b" anchorCtr="0"/>
          <a:lstStyle/>
          <a:p>
            <a:pPr lvl="0" algn="r" eaLnBrk="1" hangingPunct="1"/>
            <a:fld id="{9A0DB2DC-4C9A-4742-B13C-FB6460FD3503}" type="slidenum">
              <a:rPr lang="en-US" altLang="zh-CN" sz="1200" dirty="0">
                <a:latin typeface="Times New Roman" panose="02020603050405020304" pitchFamily="18" charset="0"/>
              </a:rPr>
              <a:t>2</a:t>
            </a:fld>
            <a:endParaRPr lang="en-US" altLang="zh-CN" sz="1200" dirty="0">
              <a:latin typeface="Times New Roman" panose="02020603050405020304" pitchFamily="18" charset="0"/>
            </a:endParaRPr>
          </a:p>
        </p:txBody>
      </p:sp>
      <p:sp>
        <p:nvSpPr>
          <p:cNvPr id="49155" name="Rectangle 2"/>
          <p:cNvSpPr>
            <a:spLocks noGrp="1" noRot="1" noChangeAspect="1" noTextEdit="1"/>
          </p:cNvSpPr>
          <p:nvPr>
            <p:ph type="sldImg"/>
          </p:nvPr>
        </p:nvSpPr>
        <p:spPr/>
      </p:sp>
      <p:sp>
        <p:nvSpPr>
          <p:cNvPr id="49156" name="Rectangle 3"/>
          <p:cNvSpPr>
            <a:spLocks noGrp="1"/>
          </p:cNvSpPr>
          <p:nvPr>
            <p:ph type="body" idx="1"/>
          </p:nvPr>
        </p:nvSpPr>
        <p:spPr/>
        <p:txBody>
          <a:bodyPr wrap="square" lIns="91440" tIns="45720" rIns="91440" bIns="45720" anchor="t" anchorCtr="0"/>
          <a:lstStyle/>
          <a:p>
            <a:pPr lvl="0" eaLnBrk="1" hangingPunct="1"/>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1417899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6275841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643436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680665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002216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488963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6273026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9309995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6428147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529735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txBox="1">
            <a:spLocks noGrp="1"/>
          </p:cNvSpPr>
          <p:nvPr>
            <p:ph type="sldNum" sz="quarter"/>
          </p:nvPr>
        </p:nvSpPr>
        <p:spPr>
          <a:xfrm>
            <a:off x="3886200" y="8686800"/>
            <a:ext cx="2971800" cy="457200"/>
          </a:xfrm>
          <a:prstGeom prst="rect">
            <a:avLst/>
          </a:prstGeom>
          <a:noFill/>
          <a:ln w="9525">
            <a:noFill/>
          </a:ln>
        </p:spPr>
        <p:txBody>
          <a:bodyPr wrap="none" anchor="b" anchorCtr="0"/>
          <a:lstStyle/>
          <a:p>
            <a:pPr lvl="0" algn="r" eaLnBrk="1" hangingPunct="1"/>
            <a:fld id="{9A0DB2DC-4C9A-4742-B13C-FB6460FD3503}" type="slidenum">
              <a:rPr lang="zh-CN" altLang="en-US" sz="1200" dirty="0">
                <a:latin typeface="Tahoma" panose="020B0604030504040204" pitchFamily="34" charset="0"/>
              </a:rPr>
              <a:t>3</a:t>
            </a:fld>
            <a:endParaRPr lang="zh-CN" altLang="en-US" sz="1200" dirty="0">
              <a:latin typeface="Tahoma" panose="020B0604030504040204" pitchFamily="34" charset="0"/>
            </a:endParaRPr>
          </a:p>
        </p:txBody>
      </p:sp>
      <p:sp>
        <p:nvSpPr>
          <p:cNvPr id="76803" name="Rectangle 2"/>
          <p:cNvSpPr>
            <a:spLocks noGrp="1" noRot="1" noChangeAspect="1" noTextEdit="1"/>
          </p:cNvSpPr>
          <p:nvPr>
            <p:ph type="sldImg"/>
          </p:nvPr>
        </p:nvSpPr>
        <p:spPr/>
      </p:sp>
      <p:sp>
        <p:nvSpPr>
          <p:cNvPr id="76804" name="Rectangle 3"/>
          <p:cNvSpPr>
            <a:spLocks noGrp="1"/>
          </p:cNvSpPr>
          <p:nvPr>
            <p:ph type="body" idx="1"/>
          </p:nvPr>
        </p:nvSpPr>
        <p:spPr>
          <a:xfrm>
            <a:off x="914400" y="4343400"/>
            <a:ext cx="5029200" cy="2260600"/>
          </a:xfrm>
        </p:spPr>
        <p:txBody>
          <a:bodyPr wrap="square" lIns="91440" tIns="45720" rIns="91440" bIns="45720" anchor="t" anchorCtr="0"/>
          <a:lstStyle/>
          <a:p>
            <a:pPr lvl="0" eaLnBrk="1" hangingPunct="1"/>
            <a:endParaRPr lang="zh-CN"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944541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txBox="1">
            <a:spLocks noGrp="1"/>
          </p:cNvSpPr>
          <p:nvPr>
            <p:ph type="sldNum" sz="quarter"/>
          </p:nvPr>
        </p:nvSpPr>
        <p:spPr>
          <a:xfrm>
            <a:off x="3886200" y="8686800"/>
            <a:ext cx="2971800" cy="457200"/>
          </a:xfrm>
          <a:prstGeom prst="rect">
            <a:avLst/>
          </a:prstGeom>
          <a:noFill/>
          <a:ln w="9525">
            <a:noFill/>
          </a:ln>
        </p:spPr>
        <p:txBody>
          <a:bodyPr wrap="none" anchor="b" anchorCtr="0"/>
          <a:lstStyle/>
          <a:p>
            <a:pPr lvl="0" algn="r" eaLnBrk="1" hangingPunct="1"/>
            <a:fld id="{9A0DB2DC-4C9A-4742-B13C-FB6460FD3503}" type="slidenum">
              <a:rPr lang="zh-CN" altLang="en-US" sz="1200" dirty="0">
                <a:latin typeface="Tahoma" panose="020B0604030504040204" pitchFamily="34" charset="0"/>
              </a:rPr>
              <a:t>6</a:t>
            </a:fld>
            <a:endParaRPr lang="zh-CN" altLang="en-US" sz="1200" dirty="0">
              <a:latin typeface="Tahoma" panose="020B0604030504040204" pitchFamily="34" charset="0"/>
            </a:endParaRPr>
          </a:p>
        </p:txBody>
      </p:sp>
      <p:sp>
        <p:nvSpPr>
          <p:cNvPr id="76803" name="Rectangle 2"/>
          <p:cNvSpPr>
            <a:spLocks noGrp="1" noRot="1" noChangeAspect="1" noTextEdit="1"/>
          </p:cNvSpPr>
          <p:nvPr>
            <p:ph type="sldImg"/>
          </p:nvPr>
        </p:nvSpPr>
        <p:spPr/>
      </p:sp>
      <p:sp>
        <p:nvSpPr>
          <p:cNvPr id="76804" name="Rectangle 3"/>
          <p:cNvSpPr>
            <a:spLocks noGrp="1"/>
          </p:cNvSpPr>
          <p:nvPr>
            <p:ph type="body" idx="1"/>
          </p:nvPr>
        </p:nvSpPr>
        <p:spPr>
          <a:xfrm>
            <a:off x="914400" y="4343400"/>
            <a:ext cx="5029200" cy="2260600"/>
          </a:xfrm>
        </p:spPr>
        <p:txBody>
          <a:bodyPr wrap="square" lIns="91440" tIns="45720" rIns="91440" bIns="45720" anchor="t" anchorCtr="0"/>
          <a:lstStyle/>
          <a:p>
            <a:pPr lvl="0" eaLnBrk="1" hangingPunct="1"/>
            <a:r>
              <a:rPr lang="en-US" altLang="zh-CN" dirty="0"/>
              <a:t>1. </a:t>
            </a:r>
            <a:r>
              <a:rPr lang="zh-CN" altLang="en-US" dirty="0"/>
              <a:t>物理精度 </a:t>
            </a:r>
            <a:r>
              <a:rPr lang="en-US" altLang="zh-CN" dirty="0"/>
              <a:t>— </a:t>
            </a:r>
            <a:r>
              <a:rPr lang="zh-CN" altLang="en-US" dirty="0"/>
              <a:t>由于 </a:t>
            </a:r>
            <a:r>
              <a:rPr lang="en-US" altLang="zh-CN" dirty="0"/>
              <a:t>PBR </a:t>
            </a:r>
            <a:r>
              <a:rPr lang="zh-CN" altLang="en-US" dirty="0"/>
              <a:t>技术更接近真实光学行为，利用该技术的管道能够实现更逼真的渲染</a:t>
            </a:r>
            <a:r>
              <a:rPr lang="en-US" altLang="zh-CN" dirty="0"/>
              <a:t>.</a:t>
            </a:r>
          </a:p>
          <a:p>
            <a:pPr lvl="0" eaLnBrk="1" hangingPunct="1"/>
            <a:endParaRPr lang="en-US" altLang="zh-CN" dirty="0"/>
          </a:p>
          <a:p>
            <a:pPr lvl="0" eaLnBrk="1" hangingPunct="1"/>
            <a:r>
              <a:rPr lang="en-US" altLang="zh-CN" dirty="0"/>
              <a:t>2. </a:t>
            </a:r>
            <a:r>
              <a:rPr lang="zh-CN" altLang="en-US" dirty="0"/>
              <a:t>直观参数化 </a:t>
            </a:r>
            <a:r>
              <a:rPr lang="en-US" altLang="zh-CN" dirty="0"/>
              <a:t>— PBR </a:t>
            </a:r>
            <a:r>
              <a:rPr lang="zh-CN" altLang="en-US" dirty="0"/>
              <a:t>着色器中的参数基于物理属性，而不是纯粹的美学值</a:t>
            </a:r>
            <a:r>
              <a:rPr lang="en-US" altLang="zh-CN" dirty="0"/>
              <a:t>. </a:t>
            </a:r>
            <a:r>
              <a:rPr lang="zh-CN" altLang="en-US" dirty="0"/>
              <a:t>这使得调整参数以匹配真实世界的材料变得轻松</a:t>
            </a:r>
            <a:r>
              <a:rPr lang="en-US" altLang="zh-CN" dirty="0"/>
              <a:t>. </a:t>
            </a:r>
            <a:r>
              <a:rPr lang="zh-CN" altLang="en-US" dirty="0"/>
              <a:t>也使得创造物理上不可能实现的材料变得更加困难</a:t>
            </a:r>
            <a:r>
              <a:rPr lang="en-US" altLang="zh-CN" dirty="0"/>
              <a:t>.</a:t>
            </a:r>
          </a:p>
          <a:p>
            <a:pPr lvl="0" eaLnBrk="1" hangingPunct="1"/>
            <a:endParaRPr lang="en-US" altLang="zh-CN" dirty="0"/>
          </a:p>
          <a:p>
            <a:pPr lvl="0" eaLnBrk="1" hangingPunct="1"/>
            <a:r>
              <a:rPr lang="en-US" altLang="zh-CN" dirty="0"/>
              <a:t>3. </a:t>
            </a:r>
            <a:r>
              <a:rPr lang="zh-CN" altLang="en-US" dirty="0"/>
              <a:t>可移植性 </a:t>
            </a:r>
            <a:r>
              <a:rPr lang="en-US" altLang="zh-CN" dirty="0"/>
              <a:t>— </a:t>
            </a:r>
            <a:r>
              <a:rPr lang="zh-CN" altLang="en-US" dirty="0"/>
              <a:t>大多数现代图形程序都支持 </a:t>
            </a:r>
            <a:r>
              <a:rPr lang="en-US" altLang="zh-CN" dirty="0"/>
              <a:t>PBR </a:t>
            </a:r>
            <a:r>
              <a:rPr lang="zh-CN" altLang="en-US" dirty="0"/>
              <a:t>材料，并且其执行在不同的程序中往往是相似的</a:t>
            </a:r>
            <a:r>
              <a:rPr lang="en-US" altLang="zh-CN" dirty="0"/>
              <a:t>. </a:t>
            </a:r>
            <a:r>
              <a:rPr lang="zh-CN" altLang="en-US" dirty="0"/>
              <a:t>因此，人们经常可以将一种材料的参数从一个渲染程序复制到另一个渲染程序并获得类似的结果</a:t>
            </a:r>
            <a:r>
              <a:rPr lang="en-US" altLang="zh-CN" dirty="0"/>
              <a:t>.</a:t>
            </a:r>
            <a:endParaRPr lang="zh-CN" altLang="en-US" dirty="0"/>
          </a:p>
        </p:txBody>
      </p:sp>
    </p:spTree>
    <p:extLst>
      <p:ext uri="{BB962C8B-B14F-4D97-AF65-F5344CB8AC3E}">
        <p14:creationId xmlns:p14="http://schemas.microsoft.com/office/powerpoint/2010/main" val="147100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it is important to note that “ordinary” diffuse shading is the result of the same physical phenomena (subsurface scattering of refracted light).</a:t>
            </a:r>
            <a:endParaRPr lang="zh-CN" altLang="en-US" dirty="0"/>
          </a:p>
        </p:txBody>
      </p:sp>
    </p:spTree>
    <p:extLst>
      <p:ext uri="{BB962C8B-B14F-4D97-AF65-F5344CB8AC3E}">
        <p14:creationId xmlns:p14="http://schemas.microsoft.com/office/powerpoint/2010/main" val="1417037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从左到右，镜面反射区域不断增加，同时将伴随着粗糙度不断增加，其亮</a:t>
            </a:r>
          </a:p>
          <a:p>
            <a:r>
              <a:rPr lang="zh-CN" altLang="en-US" dirty="0"/>
              <a:t>度也会降低。如果镜面反射强度在每个像素处相同，这样较粗糙的表面将反射更多的能量，这</a:t>
            </a:r>
          </a:p>
          <a:p>
            <a:r>
              <a:rPr lang="zh-CN" altLang="en-US" dirty="0"/>
              <a:t>就违反了能量守恒原理。所以，结果是在光滑表面上看到的镜面反射更强烈，在粗糙表面上看</a:t>
            </a:r>
          </a:p>
          <a:p>
            <a:r>
              <a:rPr lang="zh-CN" altLang="en-US" dirty="0"/>
              <a:t>到的更模糊。</a:t>
            </a:r>
          </a:p>
        </p:txBody>
      </p:sp>
    </p:spTree>
    <p:extLst>
      <p:ext uri="{BB962C8B-B14F-4D97-AF65-F5344CB8AC3E}">
        <p14:creationId xmlns:p14="http://schemas.microsoft.com/office/powerpoint/2010/main" val="4116442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67285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7867112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1701610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0.xml"/><Relationship Id="rId7" Type="http://schemas.openxmlformats.org/officeDocument/2006/relationships/slideMaster" Target="../slideMasters/slideMaster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slideMaster" Target="../slideMasters/slideMaster2.xml"/><Relationship Id="rId5" Type="http://schemas.openxmlformats.org/officeDocument/2006/relationships/tags" Target="../tags/tag18.xml"/><Relationship Id="rId4" Type="http://schemas.openxmlformats.org/officeDocument/2006/relationships/tags" Target="../tags/tag17.xml"/></Relationships>
</file>

<file path=ppt/slideLayouts/_rels/slideLayout18.xml.rels><?xml version="1.0" encoding="UTF-8" standalone="yes"?>
<Relationships xmlns="http://schemas.openxmlformats.org/package/2006/relationships"><Relationship Id="rId8" Type="http://schemas.openxmlformats.org/officeDocument/2006/relationships/tags" Target="../tags/tag26.xml"/><Relationship Id="rId3" Type="http://schemas.openxmlformats.org/officeDocument/2006/relationships/tags" Target="../tags/tag21.xml"/><Relationship Id="rId7" Type="http://schemas.openxmlformats.org/officeDocument/2006/relationships/tags" Target="../tags/tag25.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tags" Target="../tags/tag24.xml"/><Relationship Id="rId5" Type="http://schemas.openxmlformats.org/officeDocument/2006/relationships/tags" Target="../tags/tag23.xml"/><Relationship Id="rId10" Type="http://schemas.openxmlformats.org/officeDocument/2006/relationships/image" Target="../media/image5.png"/><Relationship Id="rId4" Type="http://schemas.openxmlformats.org/officeDocument/2006/relationships/tags" Target="../tags/tag22.xml"/><Relationship Id="rId9"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slideMaster" Target="../slideMasters/slideMaster2.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tags" Target="../tags/tag40.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9"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5" Type="http://schemas.openxmlformats.org/officeDocument/2006/relationships/slideMaster" Target="../slideMasters/slideMaster2.xml"/><Relationship Id="rId4" Type="http://schemas.openxmlformats.org/officeDocument/2006/relationships/tags" Target="../tags/tag44.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 Id="rId4"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50.xml"/><Relationship Id="rId7" Type="http://schemas.openxmlformats.org/officeDocument/2006/relationships/slideMaster" Target="../slideMasters/slideMaster2.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s>
</file>

<file path=ppt/slideLayouts/_rels/slideLayout24.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slideMaster" Target="../slideMasters/slideMaster2.xml"/><Relationship Id="rId5" Type="http://schemas.openxmlformats.org/officeDocument/2006/relationships/tags" Target="../tags/tag58.xml"/><Relationship Id="rId4" Type="http://schemas.openxmlformats.org/officeDocument/2006/relationships/tags" Target="../tags/tag57.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slideMaster" Target="../slideMasters/slideMaster2.xml"/><Relationship Id="rId4" Type="http://schemas.openxmlformats.org/officeDocument/2006/relationships/tags" Target="../tags/tag62.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65.xml"/><Relationship Id="rId7" Type="http://schemas.openxmlformats.org/officeDocument/2006/relationships/image" Target="../media/image4.png"/><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slideMaster" Target="../slideMasters/slideMaster2.xml"/><Relationship Id="rId5" Type="http://schemas.openxmlformats.org/officeDocument/2006/relationships/tags" Target="../tags/tag67.xml"/><Relationship Id="rId4" Type="http://schemas.openxmlformats.org/officeDocument/2006/relationships/tags" Target="../tags/tag66.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image" Target="../media/image3.jpeg"/><Relationship Id="rId5" Type="http://schemas.openxmlformats.org/officeDocument/2006/relationships/slideMaster" Target="../slideMasters/slideMaster2.xml"/><Relationship Id="rId4" Type="http://schemas.openxmlformats.org/officeDocument/2006/relationships/tags" Target="../tags/tag71.xml"/></Relationships>
</file>

<file path=ppt/slideLayouts/_rels/slideLayout28.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tags" Target="../tags/tag74.xml"/><Relationship Id="rId7" Type="http://schemas.openxmlformats.org/officeDocument/2006/relationships/slideMaster" Target="../slideMasters/slideMaster2.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s>
</file>

<file path=ppt/slideLayouts/_rels/slideLayout29.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80.xml"/><Relationship Id="rId7" Type="http://schemas.openxmlformats.org/officeDocument/2006/relationships/tags" Target="../tags/tag84.xml"/><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9" Type="http://schemas.openxmlformats.org/officeDocument/2006/relationships/image" Target="../media/image3.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87.xml"/><Relationship Id="rId7" Type="http://schemas.openxmlformats.org/officeDocument/2006/relationships/tags" Target="../tags/tag91.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9" Type="http://schemas.openxmlformats.org/officeDocument/2006/relationships/image" Target="../media/image3.jpeg"/></Relationships>
</file>

<file path=ppt/slideLayouts/_rels/slideLayout31.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94.xml"/><Relationship Id="rId7" Type="http://schemas.openxmlformats.org/officeDocument/2006/relationships/tags" Target="../tags/tag98.xml"/><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9" Type="http://schemas.openxmlformats.org/officeDocument/2006/relationships/image" Target="../media/image3.jpeg"/></Relationships>
</file>

<file path=ppt/slideLayouts/_rels/slideLayout32.xml.rels><?xml version="1.0" encoding="UTF-8" standalone="yes"?>
<Relationships xmlns="http://schemas.openxmlformats.org/package/2006/relationships"><Relationship Id="rId8" Type="http://schemas.openxmlformats.org/officeDocument/2006/relationships/tags" Target="../tags/tag106.xml"/><Relationship Id="rId3" Type="http://schemas.openxmlformats.org/officeDocument/2006/relationships/tags" Target="../tags/tag101.xml"/><Relationship Id="rId7" Type="http://schemas.openxmlformats.org/officeDocument/2006/relationships/tags" Target="../tags/tag105.xml"/><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tags" Target="../tags/tag104.xml"/><Relationship Id="rId11" Type="http://schemas.openxmlformats.org/officeDocument/2006/relationships/image" Target="../media/image3.jpeg"/><Relationship Id="rId5" Type="http://schemas.openxmlformats.org/officeDocument/2006/relationships/tags" Target="../tags/tag103.xml"/><Relationship Id="rId10" Type="http://schemas.openxmlformats.org/officeDocument/2006/relationships/slideMaster" Target="../slideMasters/slideMaster2.xml"/><Relationship Id="rId4" Type="http://schemas.openxmlformats.org/officeDocument/2006/relationships/tags" Target="../tags/tag102.xml"/><Relationship Id="rId9" Type="http://schemas.openxmlformats.org/officeDocument/2006/relationships/tags" Target="../tags/tag107.xml"/></Relationships>
</file>

<file path=ppt/slideLayouts/_rels/slideLayout33.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tags" Target="../tags/tag110.xml"/><Relationship Id="rId7" Type="http://schemas.openxmlformats.org/officeDocument/2006/relationships/slideMaster" Target="../slideMasters/slideMaster2.xml"/><Relationship Id="rId2" Type="http://schemas.openxmlformats.org/officeDocument/2006/relationships/tags" Target="../tags/tag109.xml"/><Relationship Id="rId1" Type="http://schemas.openxmlformats.org/officeDocument/2006/relationships/tags" Target="../tags/tag108.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s>
</file>

<file path=ppt/slideLayouts/_rels/slideLayout34.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tags" Target="../tags/tag114.xml"/><Relationship Id="rId5" Type="http://schemas.openxmlformats.org/officeDocument/2006/relationships/slideMaster" Target="../slideMasters/slideMaster2.xml"/><Relationship Id="rId4" Type="http://schemas.openxmlformats.org/officeDocument/2006/relationships/tags" Target="../tags/tag11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322562" name="Rectangle 2"/>
          <p:cNvSpPr>
            <a:spLocks noGrp="1" noRot="1" noChangeArrowheads="1"/>
          </p:cNvSpPr>
          <p:nvPr>
            <p:ph type="ctrTitle"/>
          </p:nvPr>
        </p:nvSpPr>
        <p:spPr>
          <a:xfrm>
            <a:off x="3962400" y="1066800"/>
            <a:ext cx="4648200" cy="1981200"/>
          </a:xfrm>
        </p:spPr>
        <p:txBody>
          <a:bodyPr/>
          <a:lstStyle>
            <a:lvl1pPr>
              <a:defRPr/>
            </a:lvl1pPr>
          </a:lstStyle>
          <a:p>
            <a:pPr lvl="0"/>
            <a:r>
              <a:rPr lang="zh-CN" altLang="en-US" noProof="0"/>
              <a:t>单击此处编辑母版标题样式</a:t>
            </a:r>
          </a:p>
        </p:txBody>
      </p:sp>
      <p:sp>
        <p:nvSpPr>
          <p:cNvPr id="322563" name="Rectangle 3"/>
          <p:cNvSpPr>
            <a:spLocks noGrp="1" noRot="1" noChangeArrowheads="1"/>
          </p:cNvSpPr>
          <p:nvPr>
            <p:ph type="subTitle" idx="1"/>
          </p:nvPr>
        </p:nvSpPr>
        <p:spPr>
          <a:xfrm>
            <a:off x="3962400" y="3657600"/>
            <a:ext cx="4572000" cy="1676400"/>
          </a:xfrm>
        </p:spPr>
        <p:txBody>
          <a:bodyPr/>
          <a:lstStyle>
            <a:lvl1pPr marL="0" indent="0" algn="ctr">
              <a:buFont typeface="Wingdings" panose="05000000000000000000" pitchFamily="2" charset="2"/>
              <a:buNone/>
              <a:defRPr/>
            </a:lvl1pPr>
          </a:lstStyle>
          <a:p>
            <a:pPr lvl="0"/>
            <a:r>
              <a:rPr lang="zh-CN" altLang="en-US" noProof="0"/>
              <a:t>单击此处编辑母版副标题样式</a:t>
            </a:r>
          </a:p>
        </p:txBody>
      </p:sp>
      <p:sp>
        <p:nvSpPr>
          <p:cNvPr id="7" name="Rectangle 4"/>
          <p:cNvSpPr>
            <a:spLocks noGrp="1" noChangeArrowheads="1"/>
          </p:cNvSpPr>
          <p:nvPr>
            <p:ph type="dt" sz="half" idx="2"/>
          </p:nvPr>
        </p:nvSpPr>
        <p:spPr bwMode="auto">
          <a:xfrm>
            <a:off x="301625" y="6076950"/>
            <a:ext cx="2289175"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Rectangle 5"/>
          <p:cNvSpPr>
            <a:spLocks noGrp="1" noChangeArrowheads="1"/>
          </p:cNvSpPr>
          <p:nvPr>
            <p:ph type="ftr" sz="quarter" idx="3"/>
          </p:nvPr>
        </p:nvSpPr>
        <p:spPr bwMode="auto">
          <a:xfrm>
            <a:off x="3124200" y="6076950"/>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Rectangle 6"/>
          <p:cNvSpPr>
            <a:spLocks noGrp="1" noChangeArrowheads="1"/>
          </p:cNvSpPr>
          <p:nvPr>
            <p:ph type="sldNum" sz="quarter" idx="4"/>
          </p:nvPr>
        </p:nvSpPr>
        <p:spPr bwMode="auto">
          <a:xfrm>
            <a:off x="6553200" y="6076950"/>
            <a:ext cx="2289175"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algn="r"/>
            <a:fld id="{9A0DB2DC-4C9A-4742-B13C-FB6460FD3503}" type="slidenum">
              <a:rPr lang="en-US" altLang="zh-CN" dirty="0"/>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10363" y="876300"/>
            <a:ext cx="2135187" cy="33655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01625" y="876300"/>
            <a:ext cx="6256338" cy="33655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301625" y="876300"/>
            <a:ext cx="8540750" cy="762000"/>
          </a:xfrm>
        </p:spPr>
        <p:txBody>
          <a:bodyPr/>
          <a:lstStyle/>
          <a:p>
            <a:r>
              <a:rPr lang="zh-CN" altLang="en-US"/>
              <a:t>单击此处编辑母版标题样式</a:t>
            </a:r>
          </a:p>
        </p:txBody>
      </p:sp>
      <p:sp>
        <p:nvSpPr>
          <p:cNvPr id="3" name="文本占位符 2"/>
          <p:cNvSpPr>
            <a:spLocks noGrp="1"/>
          </p:cNvSpPr>
          <p:nvPr>
            <p:ph type="body" sz="half" idx="1"/>
          </p:nvPr>
        </p:nvSpPr>
        <p:spPr>
          <a:xfrm>
            <a:off x="304800" y="1981200"/>
            <a:ext cx="4194175" cy="2260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1375" y="1981200"/>
            <a:ext cx="4194175" cy="2260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01625" y="876300"/>
            <a:ext cx="8540750" cy="762000"/>
          </a:xfrm>
        </p:spPr>
        <p:txBody>
          <a:bodyPr/>
          <a:lstStyle/>
          <a:p>
            <a:r>
              <a:rPr lang="zh-CN" altLang="en-US"/>
              <a:t>单击此处编辑母版标题样式</a:t>
            </a:r>
          </a:p>
        </p:txBody>
      </p:sp>
      <p:sp>
        <p:nvSpPr>
          <p:cNvPr id="3" name="表格占位符 2"/>
          <p:cNvSpPr>
            <a:spLocks noGrp="1"/>
          </p:cNvSpPr>
          <p:nvPr>
            <p:ph type="tbl" idx="1"/>
          </p:nvPr>
        </p:nvSpPr>
        <p:spPr>
          <a:xfrm>
            <a:off x="304800" y="1981200"/>
            <a:ext cx="8540750" cy="2260600"/>
          </a:xfrm>
        </p:spPr>
        <p:txBody>
          <a:bodyPr vert="horz" wrap="square" lIns="91440" tIns="45720" rIns="91440" bIns="45720" numCol="1" anchor="t" anchorCtr="0" compatLnSpc="1">
            <a:spAutoFit/>
          </a:bodyPr>
          <a:lstStyle/>
          <a:p>
            <a:pPr marL="342900" marR="0" lvl="0" indent="-342900" algn="l" defTabSz="914400" rtl="0" eaLnBrk="1" fontAlgn="base" latinLnBrk="0" hangingPunct="1">
              <a:lnSpc>
                <a:spcPct val="100000"/>
              </a:lnSpc>
              <a:spcBef>
                <a:spcPct val="20000"/>
              </a:spcBef>
              <a:spcAft>
                <a:spcPct val="0"/>
              </a:spcAft>
              <a:buClr>
                <a:srgbClr val="FF0000"/>
              </a:buClr>
              <a:buSzPct val="80000"/>
              <a:buFont typeface="Wingdings" panose="05000000000000000000" pitchFamily="2" charset="2"/>
              <a:buChar char="l"/>
              <a:defRPr/>
            </a:pPr>
            <a:endParaRPr kumimoji="0" lang="zh-CN" altLang="en-US" sz="3200" b="1" i="0" u="none" strike="noStrike" kern="0" cap="none" spc="0" normalizeH="0" baseline="0" noProof="0">
              <a:ln>
                <a:noFill/>
              </a:ln>
              <a:solidFill>
                <a:schemeClr val="tx1"/>
              </a:solidFill>
              <a:effectLst/>
              <a:uLnTx/>
              <a:uFillTx/>
              <a:latin typeface="+mn-lt"/>
              <a:ea typeface="+mn-ea"/>
              <a:cs typeface="+mn-cs"/>
            </a:endParaRP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301625" y="876300"/>
            <a:ext cx="8540750" cy="762000"/>
          </a:xfrm>
        </p:spPr>
        <p:txBody>
          <a:bodyPr/>
          <a:lstStyle/>
          <a:p>
            <a:r>
              <a:rPr lang="zh-CN" altLang="en-US"/>
              <a:t>单击此处编辑母版标题样式</a:t>
            </a:r>
          </a:p>
        </p:txBody>
      </p:sp>
      <p:sp>
        <p:nvSpPr>
          <p:cNvPr id="3" name="内容占位符 2"/>
          <p:cNvSpPr>
            <a:spLocks noGrp="1"/>
          </p:cNvSpPr>
          <p:nvPr>
            <p:ph sz="quarter" idx="1"/>
          </p:nvPr>
        </p:nvSpPr>
        <p:spPr>
          <a:xfrm>
            <a:off x="304800" y="19812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651375" y="19812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304800" y="31877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4651375" y="31877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reserve="1">
  <p:cSld name="标题，一项大型内容和两项小型内容">
    <p:spTree>
      <p:nvGrpSpPr>
        <p:cNvPr id="1" name=""/>
        <p:cNvGrpSpPr/>
        <p:nvPr/>
      </p:nvGrpSpPr>
      <p:grpSpPr>
        <a:xfrm>
          <a:off x="0" y="0"/>
          <a:ext cx="0" cy="0"/>
          <a:chOff x="0" y="0"/>
          <a:chExt cx="0" cy="0"/>
        </a:xfrm>
      </p:grpSpPr>
      <p:sp>
        <p:nvSpPr>
          <p:cNvPr id="2" name="标题 1"/>
          <p:cNvSpPr>
            <a:spLocks noGrp="1"/>
          </p:cNvSpPr>
          <p:nvPr>
            <p:ph type="title"/>
          </p:nvPr>
        </p:nvSpPr>
        <p:spPr>
          <a:xfrm>
            <a:off x="301625" y="876300"/>
            <a:ext cx="8540750" cy="762000"/>
          </a:xfrm>
        </p:spPr>
        <p:txBody>
          <a:bodyPr/>
          <a:lstStyle/>
          <a:p>
            <a:r>
              <a:rPr lang="zh-CN" altLang="en-US"/>
              <a:t>单击此处编辑母版标题样式</a:t>
            </a:r>
          </a:p>
        </p:txBody>
      </p:sp>
      <p:sp>
        <p:nvSpPr>
          <p:cNvPr id="3" name="内容占位符 2"/>
          <p:cNvSpPr>
            <a:spLocks noGrp="1"/>
          </p:cNvSpPr>
          <p:nvPr>
            <p:ph sz="half" idx="1"/>
          </p:nvPr>
        </p:nvSpPr>
        <p:spPr>
          <a:xfrm>
            <a:off x="304800" y="1981200"/>
            <a:ext cx="4194175" cy="2260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651375" y="19812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651375" y="3187700"/>
            <a:ext cx="4194175" cy="10541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日期占位符 5"/>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页脚占位符 6"/>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灯片编号占位符 7"/>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a:blip r:embed="rId8"/>
          <a:stretch>
            <a:fillRect/>
          </a:stretch>
        </p:blipFill>
        <p:spPr>
          <a:xfrm>
            <a:off x="4621201" y="3557403"/>
            <a:ext cx="4366931" cy="2595440"/>
          </a:xfrm>
          <a:prstGeom prst="rect">
            <a:avLst/>
          </a:prstGeom>
        </p:spPr>
      </p:pic>
      <p:sp>
        <p:nvSpPr>
          <p:cNvPr id="2" name="标题 1"/>
          <p:cNvSpPr>
            <a:spLocks noGrp="1"/>
          </p:cNvSpPr>
          <p:nvPr>
            <p:ph type="ctrTitle"/>
            <p:custDataLst>
              <p:tags r:id="rId2"/>
            </p:custDataLst>
          </p:nvPr>
        </p:nvSpPr>
        <p:spPr>
          <a:xfrm>
            <a:off x="628650" y="2108198"/>
            <a:ext cx="5829300" cy="708439"/>
          </a:xfrm>
        </p:spPr>
        <p:txBody>
          <a:bodyPr wrap="square" lIns="90000" tIns="46800" rIns="90000" bIns="46800" anchor="b">
            <a:normAutofit/>
          </a:bodyPr>
          <a:lstStyle>
            <a:lvl1pPr algn="l">
              <a:defRPr sz="2475">
                <a:solidFill>
                  <a:schemeClr val="accent6"/>
                </a:solidFill>
              </a:defRPr>
            </a:lvl1pPr>
          </a:lstStyle>
          <a:p>
            <a:r>
              <a:rPr lang="zh-CN" altLang="en-US" dirty="0"/>
              <a:t>单击此处编辑母版标题样式</a:t>
            </a:r>
          </a:p>
        </p:txBody>
      </p:sp>
      <p:sp>
        <p:nvSpPr>
          <p:cNvPr id="3" name="副标题 2"/>
          <p:cNvSpPr>
            <a:spLocks noGrp="1"/>
          </p:cNvSpPr>
          <p:nvPr>
            <p:ph type="subTitle" idx="1"/>
            <p:custDataLst>
              <p:tags r:id="rId3"/>
            </p:custDataLst>
          </p:nvPr>
        </p:nvSpPr>
        <p:spPr>
          <a:xfrm>
            <a:off x="628650" y="3071796"/>
            <a:ext cx="5829300" cy="570602"/>
          </a:xfrm>
        </p:spPr>
        <p:txBody>
          <a:bodyPr wrap="square" lIns="90000" tIns="46800" rIns="90000" bIns="46800">
            <a:normAutofit/>
          </a:bodyPr>
          <a:lstStyle>
            <a:lvl1pPr marL="0" indent="0" algn="l">
              <a:buNone/>
              <a:defRPr sz="1125">
                <a:solidFill>
                  <a:schemeClr val="accent6"/>
                </a:solidFill>
              </a:defRPr>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zh-CN" altLang="en-US" dirty="0"/>
              <a:t>单击此处编辑母版副标题样式</a:t>
            </a:r>
          </a:p>
        </p:txBody>
      </p:sp>
      <p:sp>
        <p:nvSpPr>
          <p:cNvPr id="4" name="日期占位符 3"/>
          <p:cNvSpPr>
            <a:spLocks noGrp="1"/>
          </p:cNvSpPr>
          <p:nvPr>
            <p:ph type="dt" sz="half" idx="10"/>
            <p:custDataLst>
              <p:tags r:id="rId4"/>
            </p:custDataLst>
          </p:nvPr>
        </p:nvSpPr>
        <p:spPr>
          <a:xfrm>
            <a:off x="628650" y="6401991"/>
            <a:ext cx="2057400" cy="273844"/>
          </a:xfrm>
        </p:spPr>
        <p:txBody>
          <a:bodyPr/>
          <a:lstStyle/>
          <a:p>
            <a:fld id="{89DFA5F8-3355-465E-A68C-099EA57D8F58}" type="datetimeFigureOut">
              <a:rPr lang="zh-CN" altLang="en-US" smtClean="0"/>
              <a:t>2023/10/17</a:t>
            </a:fld>
            <a:endParaRPr lang="zh-CN" altLang="en-US"/>
          </a:p>
        </p:txBody>
      </p:sp>
      <p:sp>
        <p:nvSpPr>
          <p:cNvPr id="5" name="页脚占位符 4"/>
          <p:cNvSpPr>
            <a:spLocks noGrp="1"/>
          </p:cNvSpPr>
          <p:nvPr>
            <p:ph type="ftr" sz="quarter" idx="11"/>
            <p:custDataLst>
              <p:tags r:id="rId5"/>
            </p:custDataLst>
          </p:nvPr>
        </p:nvSpPr>
        <p:spPr>
          <a:xfrm>
            <a:off x="3028950" y="6401991"/>
            <a:ext cx="3086100" cy="273844"/>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6457950" y="6401991"/>
            <a:ext cx="2057400" cy="273844"/>
          </a:xfrm>
        </p:spPr>
        <p:txBody>
          <a:bodyPr/>
          <a:lstStyle/>
          <a:p>
            <a:fld id="{644D3036-D038-4ABE-9F0E-69061AA000CF}" type="slidenum">
              <a:rPr lang="zh-CN" altLang="en-US" smtClean="0"/>
              <a:t>‹#›</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28650" y="530820"/>
            <a:ext cx="7886700" cy="994172"/>
          </a:xfrm>
        </p:spPr>
        <p:txBody>
          <a:bodyPr/>
          <a:lstStyle/>
          <a:p>
            <a:r>
              <a:rPr lang="zh-CN" altLang="en-US" dirty="0"/>
              <a:t>单击此处编辑母版标题样式</a:t>
            </a:r>
          </a:p>
        </p:txBody>
      </p:sp>
      <p:sp>
        <p:nvSpPr>
          <p:cNvPr id="3" name="内容占位符 2"/>
          <p:cNvSpPr>
            <a:spLocks noGrp="1"/>
          </p:cNvSpPr>
          <p:nvPr>
            <p:ph idx="1"/>
            <p:custDataLst>
              <p:tags r:id="rId2"/>
            </p:custDataLst>
          </p:nvPr>
        </p:nvSpPr>
        <p:spPr>
          <a:xfrm>
            <a:off x="628650" y="2369542"/>
            <a:ext cx="7886700" cy="3263503"/>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5" name="页脚占位符 4"/>
          <p:cNvSpPr>
            <a:spLocks noGrp="1"/>
          </p:cNvSpPr>
          <p:nvPr>
            <p:ph type="ftr" sz="quarter" idx="11"/>
            <p:custDataLst>
              <p:tags r:id="rId4"/>
            </p:custDataLst>
          </p:nvPr>
        </p:nvSpPr>
        <p:spPr>
          <a:xfrm>
            <a:off x="3028950" y="6401991"/>
            <a:ext cx="3086100" cy="273844"/>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椭圆 6"/>
          <p:cNvSpPr/>
          <p:nvPr>
            <p:custDataLst>
              <p:tags r:id="rId1"/>
            </p:custDataLst>
          </p:nvPr>
        </p:nvSpPr>
        <p:spPr>
          <a:xfrm>
            <a:off x="2682282" y="2439147"/>
            <a:ext cx="1403791" cy="1403791"/>
          </a:xfrm>
          <a:prstGeom prst="ellipse">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8" name="椭圆 7"/>
          <p:cNvSpPr/>
          <p:nvPr>
            <p:custDataLst>
              <p:tags r:id="rId2"/>
            </p:custDataLst>
          </p:nvPr>
        </p:nvSpPr>
        <p:spPr>
          <a:xfrm>
            <a:off x="2736274" y="2493668"/>
            <a:ext cx="1295807" cy="1295807"/>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accent6"/>
              </a:solidFill>
            </a:endParaRPr>
          </a:p>
        </p:txBody>
      </p:sp>
      <p:sp>
        <p:nvSpPr>
          <p:cNvPr id="9" name="矩形 2"/>
          <p:cNvSpPr/>
          <p:nvPr>
            <p:custDataLst>
              <p:tags r:id="rId3"/>
            </p:custDataLst>
          </p:nvPr>
        </p:nvSpPr>
        <p:spPr>
          <a:xfrm>
            <a:off x="3728225" y="2479455"/>
            <a:ext cx="5415775" cy="1369242"/>
          </a:xfrm>
          <a:custGeom>
            <a:avLst/>
            <a:gdLst>
              <a:gd name="connsiteX0" fmla="*/ 0 w 6097587"/>
              <a:gd name="connsiteY0" fmla="*/ 0 h 1872208"/>
              <a:gd name="connsiteX1" fmla="*/ 6097587 w 6097587"/>
              <a:gd name="connsiteY1" fmla="*/ 0 h 1872208"/>
              <a:gd name="connsiteX2" fmla="*/ 6097587 w 6097587"/>
              <a:gd name="connsiteY2" fmla="*/ 1872208 h 1872208"/>
              <a:gd name="connsiteX3" fmla="*/ 0 w 6097587"/>
              <a:gd name="connsiteY3" fmla="*/ 1872208 h 1872208"/>
              <a:gd name="connsiteX4" fmla="*/ 0 w 6097587"/>
              <a:gd name="connsiteY4" fmla="*/ 0 h 1872208"/>
              <a:gd name="connsiteX0-1" fmla="*/ 617 w 6098204"/>
              <a:gd name="connsiteY0-2" fmla="*/ 0 h 1872208"/>
              <a:gd name="connsiteX1-3" fmla="*/ 6098204 w 6098204"/>
              <a:gd name="connsiteY1-4" fmla="*/ 0 h 1872208"/>
              <a:gd name="connsiteX2-5" fmla="*/ 6098204 w 6098204"/>
              <a:gd name="connsiteY2-6" fmla="*/ 1872208 h 1872208"/>
              <a:gd name="connsiteX3-7" fmla="*/ 617 w 6098204"/>
              <a:gd name="connsiteY3-8" fmla="*/ 1872208 h 1872208"/>
              <a:gd name="connsiteX4-9" fmla="*/ 0 w 6098204"/>
              <a:gd name="connsiteY4-10" fmla="*/ 922922 h 1872208"/>
              <a:gd name="connsiteX5" fmla="*/ 617 w 6098204"/>
              <a:gd name="connsiteY5" fmla="*/ 0 h 1872208"/>
              <a:gd name="connsiteX0-11" fmla="*/ 617 w 6098204"/>
              <a:gd name="connsiteY0-12" fmla="*/ 0 h 1872208"/>
              <a:gd name="connsiteX1-13" fmla="*/ 6098204 w 6098204"/>
              <a:gd name="connsiteY1-14" fmla="*/ 0 h 1872208"/>
              <a:gd name="connsiteX2-15" fmla="*/ 6098204 w 6098204"/>
              <a:gd name="connsiteY2-16" fmla="*/ 1872208 h 1872208"/>
              <a:gd name="connsiteX3-17" fmla="*/ 617 w 6098204"/>
              <a:gd name="connsiteY3-18" fmla="*/ 1872208 h 1872208"/>
              <a:gd name="connsiteX4-19" fmla="*/ 0 w 6098204"/>
              <a:gd name="connsiteY4-20" fmla="*/ 922922 h 1872208"/>
              <a:gd name="connsiteX5-21" fmla="*/ 617 w 6098204"/>
              <a:gd name="connsiteY5-22" fmla="*/ 0 h 1872208"/>
              <a:gd name="connsiteX0-23" fmla="*/ 1 w 6097588"/>
              <a:gd name="connsiteY0-24" fmla="*/ 0 h 1872208"/>
              <a:gd name="connsiteX1-25" fmla="*/ 6097588 w 6097588"/>
              <a:gd name="connsiteY1-26" fmla="*/ 0 h 1872208"/>
              <a:gd name="connsiteX2-27" fmla="*/ 6097588 w 6097588"/>
              <a:gd name="connsiteY2-28" fmla="*/ 1872208 h 1872208"/>
              <a:gd name="connsiteX3-29" fmla="*/ 1 w 6097588"/>
              <a:gd name="connsiteY3-30" fmla="*/ 1872208 h 1872208"/>
              <a:gd name="connsiteX4-31" fmla="*/ 665132 w 6097588"/>
              <a:gd name="connsiteY4-32" fmla="*/ 987090 h 1872208"/>
              <a:gd name="connsiteX5-33" fmla="*/ 1 w 6097588"/>
              <a:gd name="connsiteY5-34" fmla="*/ 0 h 1872208"/>
              <a:gd name="connsiteX0-35" fmla="*/ 0 w 6097587"/>
              <a:gd name="connsiteY0-36" fmla="*/ 0 h 1872208"/>
              <a:gd name="connsiteX1-37" fmla="*/ 6097587 w 6097587"/>
              <a:gd name="connsiteY1-38" fmla="*/ 0 h 1872208"/>
              <a:gd name="connsiteX2-39" fmla="*/ 6097587 w 6097587"/>
              <a:gd name="connsiteY2-40" fmla="*/ 1872208 h 1872208"/>
              <a:gd name="connsiteX3-41" fmla="*/ 0 w 6097587"/>
              <a:gd name="connsiteY3-42" fmla="*/ 1872208 h 1872208"/>
              <a:gd name="connsiteX4-43" fmla="*/ 665131 w 6097587"/>
              <a:gd name="connsiteY4-44" fmla="*/ 987090 h 1872208"/>
              <a:gd name="connsiteX5-45" fmla="*/ 0 w 6097587"/>
              <a:gd name="connsiteY5-46" fmla="*/ 0 h 1872208"/>
              <a:gd name="connsiteX0-47" fmla="*/ 0 w 6097587"/>
              <a:gd name="connsiteY0-48" fmla="*/ 0 h 1872208"/>
              <a:gd name="connsiteX1-49" fmla="*/ 6097587 w 6097587"/>
              <a:gd name="connsiteY1-50" fmla="*/ 0 h 1872208"/>
              <a:gd name="connsiteX2-51" fmla="*/ 6097587 w 6097587"/>
              <a:gd name="connsiteY2-52" fmla="*/ 1872208 h 1872208"/>
              <a:gd name="connsiteX3-53" fmla="*/ 0 w 6097587"/>
              <a:gd name="connsiteY3-54" fmla="*/ 1872208 h 1872208"/>
              <a:gd name="connsiteX4-55" fmla="*/ 649089 w 6097587"/>
              <a:gd name="connsiteY4-56" fmla="*/ 963027 h 1872208"/>
              <a:gd name="connsiteX5-57" fmla="*/ 0 w 6097587"/>
              <a:gd name="connsiteY5-58" fmla="*/ 0 h 1872208"/>
              <a:gd name="connsiteX0-59" fmla="*/ 0 w 6097587"/>
              <a:gd name="connsiteY0-60" fmla="*/ 0 h 1872208"/>
              <a:gd name="connsiteX1-61" fmla="*/ 6097587 w 6097587"/>
              <a:gd name="connsiteY1-62" fmla="*/ 0 h 1872208"/>
              <a:gd name="connsiteX2-63" fmla="*/ 6097587 w 6097587"/>
              <a:gd name="connsiteY2-64" fmla="*/ 1872208 h 1872208"/>
              <a:gd name="connsiteX3-65" fmla="*/ 0 w 6097587"/>
              <a:gd name="connsiteY3-66" fmla="*/ 1872208 h 1872208"/>
              <a:gd name="connsiteX4-67" fmla="*/ 649089 w 6097587"/>
              <a:gd name="connsiteY4-68" fmla="*/ 963027 h 1872208"/>
              <a:gd name="connsiteX5-69" fmla="*/ 0 w 6097587"/>
              <a:gd name="connsiteY5-70" fmla="*/ 0 h 1872208"/>
              <a:gd name="connsiteX0-71" fmla="*/ 0 w 6097587"/>
              <a:gd name="connsiteY0-72" fmla="*/ 0 h 1872208"/>
              <a:gd name="connsiteX1-73" fmla="*/ 6097587 w 6097587"/>
              <a:gd name="connsiteY1-74" fmla="*/ 0 h 1872208"/>
              <a:gd name="connsiteX2-75" fmla="*/ 6097587 w 6097587"/>
              <a:gd name="connsiteY2-76" fmla="*/ 1872208 h 1872208"/>
              <a:gd name="connsiteX3-77" fmla="*/ 0 w 6097587"/>
              <a:gd name="connsiteY3-78" fmla="*/ 1872208 h 1872208"/>
              <a:gd name="connsiteX4-79" fmla="*/ 649089 w 6097587"/>
              <a:gd name="connsiteY4-80" fmla="*/ 963027 h 1872208"/>
              <a:gd name="connsiteX5-81" fmla="*/ 0 w 6097587"/>
              <a:gd name="connsiteY5-82" fmla="*/ 0 h 1872208"/>
              <a:gd name="connsiteX0-83" fmla="*/ 0 w 6097587"/>
              <a:gd name="connsiteY0-84" fmla="*/ 0 h 1872208"/>
              <a:gd name="connsiteX1-85" fmla="*/ 6097587 w 6097587"/>
              <a:gd name="connsiteY1-86" fmla="*/ 0 h 1872208"/>
              <a:gd name="connsiteX2-87" fmla="*/ 6097587 w 6097587"/>
              <a:gd name="connsiteY2-88" fmla="*/ 1872208 h 1872208"/>
              <a:gd name="connsiteX3-89" fmla="*/ 0 w 6097587"/>
              <a:gd name="connsiteY3-90" fmla="*/ 1872208 h 1872208"/>
              <a:gd name="connsiteX4-91" fmla="*/ 649089 w 6097587"/>
              <a:gd name="connsiteY4-92" fmla="*/ 963027 h 1872208"/>
              <a:gd name="connsiteX5-93" fmla="*/ 0 w 6097587"/>
              <a:gd name="connsiteY5-94" fmla="*/ 0 h 1872208"/>
              <a:gd name="connsiteX0-95" fmla="*/ 0 w 6097587"/>
              <a:gd name="connsiteY0-96" fmla="*/ 0 h 1872208"/>
              <a:gd name="connsiteX1-97" fmla="*/ 6097587 w 6097587"/>
              <a:gd name="connsiteY1-98" fmla="*/ 0 h 1872208"/>
              <a:gd name="connsiteX2-99" fmla="*/ 6097587 w 6097587"/>
              <a:gd name="connsiteY2-100" fmla="*/ 1872208 h 1872208"/>
              <a:gd name="connsiteX3-101" fmla="*/ 0 w 6097587"/>
              <a:gd name="connsiteY3-102" fmla="*/ 1872208 h 1872208"/>
              <a:gd name="connsiteX4-103" fmla="*/ 649089 w 6097587"/>
              <a:gd name="connsiteY4-104" fmla="*/ 963027 h 1872208"/>
              <a:gd name="connsiteX5-105" fmla="*/ 0 w 6097587"/>
              <a:gd name="connsiteY5-106" fmla="*/ 0 h 1872208"/>
              <a:gd name="connsiteX0-107" fmla="*/ 21125 w 6097587"/>
              <a:gd name="connsiteY0-108" fmla="*/ 0 h 1872208"/>
              <a:gd name="connsiteX1-109" fmla="*/ 6097587 w 6097587"/>
              <a:gd name="connsiteY1-110" fmla="*/ 0 h 1872208"/>
              <a:gd name="connsiteX2-111" fmla="*/ 6097587 w 6097587"/>
              <a:gd name="connsiteY2-112" fmla="*/ 1872208 h 1872208"/>
              <a:gd name="connsiteX3-113" fmla="*/ 0 w 6097587"/>
              <a:gd name="connsiteY3-114" fmla="*/ 1872208 h 1872208"/>
              <a:gd name="connsiteX4-115" fmla="*/ 649089 w 6097587"/>
              <a:gd name="connsiteY4-116" fmla="*/ 963027 h 1872208"/>
              <a:gd name="connsiteX5-117" fmla="*/ 21125 w 6097587"/>
              <a:gd name="connsiteY5-118" fmla="*/ 0 h 1872208"/>
              <a:gd name="connsiteX0-119" fmla="*/ 45268 w 6097587"/>
              <a:gd name="connsiteY0-120" fmla="*/ 0 h 1875225"/>
              <a:gd name="connsiteX1-121" fmla="*/ 6097587 w 6097587"/>
              <a:gd name="connsiteY1-122" fmla="*/ 3017 h 1875225"/>
              <a:gd name="connsiteX2-123" fmla="*/ 6097587 w 6097587"/>
              <a:gd name="connsiteY2-124" fmla="*/ 1875225 h 1875225"/>
              <a:gd name="connsiteX3-125" fmla="*/ 0 w 6097587"/>
              <a:gd name="connsiteY3-126" fmla="*/ 1875225 h 1875225"/>
              <a:gd name="connsiteX4-127" fmla="*/ 649089 w 6097587"/>
              <a:gd name="connsiteY4-128" fmla="*/ 966044 h 1875225"/>
              <a:gd name="connsiteX5-129" fmla="*/ 45268 w 6097587"/>
              <a:gd name="connsiteY5-130" fmla="*/ 0 h 1875225"/>
              <a:gd name="connsiteX0-131" fmla="*/ 45268 w 6097587"/>
              <a:gd name="connsiteY0-132" fmla="*/ 0 h 1875225"/>
              <a:gd name="connsiteX1-133" fmla="*/ 6097587 w 6097587"/>
              <a:gd name="connsiteY1-134" fmla="*/ 3017 h 1875225"/>
              <a:gd name="connsiteX2-135" fmla="*/ 6097587 w 6097587"/>
              <a:gd name="connsiteY2-136" fmla="*/ 1875225 h 1875225"/>
              <a:gd name="connsiteX3-137" fmla="*/ 0 w 6097587"/>
              <a:gd name="connsiteY3-138" fmla="*/ 1875225 h 1875225"/>
              <a:gd name="connsiteX4-139" fmla="*/ 649089 w 6097587"/>
              <a:gd name="connsiteY4-140" fmla="*/ 966044 h 1875225"/>
              <a:gd name="connsiteX5-141" fmla="*/ 45268 w 6097587"/>
              <a:gd name="connsiteY5-142" fmla="*/ 0 h 1875225"/>
              <a:gd name="connsiteX0-143" fmla="*/ 0 w 6052319"/>
              <a:gd name="connsiteY0-144" fmla="*/ 0 h 1875225"/>
              <a:gd name="connsiteX1-145" fmla="*/ 6052319 w 6052319"/>
              <a:gd name="connsiteY1-146" fmla="*/ 3017 h 1875225"/>
              <a:gd name="connsiteX2-147" fmla="*/ 6052319 w 6052319"/>
              <a:gd name="connsiteY2-148" fmla="*/ 1875225 h 1875225"/>
              <a:gd name="connsiteX3-149" fmla="*/ 18106 w 6052319"/>
              <a:gd name="connsiteY3-150" fmla="*/ 1872207 h 1875225"/>
              <a:gd name="connsiteX4-151" fmla="*/ 603821 w 6052319"/>
              <a:gd name="connsiteY4-152" fmla="*/ 966044 h 1875225"/>
              <a:gd name="connsiteX5-153" fmla="*/ 0 w 6052319"/>
              <a:gd name="connsiteY5-154" fmla="*/ 0 h 1875225"/>
              <a:gd name="connsiteX0-155" fmla="*/ 0 w 6052319"/>
              <a:gd name="connsiteY0-156" fmla="*/ 0 h 1875225"/>
              <a:gd name="connsiteX1-157" fmla="*/ 6052319 w 6052319"/>
              <a:gd name="connsiteY1-158" fmla="*/ 3017 h 1875225"/>
              <a:gd name="connsiteX2-159" fmla="*/ 6052319 w 6052319"/>
              <a:gd name="connsiteY2-160" fmla="*/ 1875225 h 1875225"/>
              <a:gd name="connsiteX3-161" fmla="*/ 18106 w 6052319"/>
              <a:gd name="connsiteY3-162" fmla="*/ 1872207 h 1875225"/>
              <a:gd name="connsiteX4-163" fmla="*/ 603821 w 6052319"/>
              <a:gd name="connsiteY4-164" fmla="*/ 966044 h 1875225"/>
              <a:gd name="connsiteX5-165" fmla="*/ 0 w 6052319"/>
              <a:gd name="connsiteY5-166" fmla="*/ 0 h 1875225"/>
              <a:gd name="connsiteX0-167" fmla="*/ 0 w 6777029"/>
              <a:gd name="connsiteY0-168" fmla="*/ 1847 h 1877072"/>
              <a:gd name="connsiteX1-169" fmla="*/ 6777029 w 6777029"/>
              <a:gd name="connsiteY1-170" fmla="*/ 0 h 1877072"/>
              <a:gd name="connsiteX2-171" fmla="*/ 6052319 w 6777029"/>
              <a:gd name="connsiteY2-172" fmla="*/ 1877072 h 1877072"/>
              <a:gd name="connsiteX3-173" fmla="*/ 18106 w 6777029"/>
              <a:gd name="connsiteY3-174" fmla="*/ 1874054 h 1877072"/>
              <a:gd name="connsiteX4-175" fmla="*/ 603821 w 6777029"/>
              <a:gd name="connsiteY4-176" fmla="*/ 967891 h 1877072"/>
              <a:gd name="connsiteX5-177" fmla="*/ 0 w 6777029"/>
              <a:gd name="connsiteY5-178" fmla="*/ 1847 h 1877072"/>
              <a:gd name="connsiteX0-179" fmla="*/ 0 w 6781893"/>
              <a:gd name="connsiteY0-180" fmla="*/ 1847 h 1881936"/>
              <a:gd name="connsiteX1-181" fmla="*/ 6777029 w 6781893"/>
              <a:gd name="connsiteY1-182" fmla="*/ 0 h 1881936"/>
              <a:gd name="connsiteX2-183" fmla="*/ 6781893 w 6781893"/>
              <a:gd name="connsiteY2-184" fmla="*/ 1881936 h 1881936"/>
              <a:gd name="connsiteX3-185" fmla="*/ 18106 w 6781893"/>
              <a:gd name="connsiteY3-186" fmla="*/ 1874054 h 1881936"/>
              <a:gd name="connsiteX4-187" fmla="*/ 603821 w 6781893"/>
              <a:gd name="connsiteY4-188" fmla="*/ 967891 h 1881936"/>
              <a:gd name="connsiteX5-189" fmla="*/ 0 w 6781893"/>
              <a:gd name="connsiteY5-190" fmla="*/ 1847 h 1881936"/>
              <a:gd name="connsiteX0-191" fmla="*/ 0 w 6781893"/>
              <a:gd name="connsiteY0-192" fmla="*/ 1847 h 1881936"/>
              <a:gd name="connsiteX1-193" fmla="*/ 6777029 w 6781893"/>
              <a:gd name="connsiteY1-194" fmla="*/ 0 h 1881936"/>
              <a:gd name="connsiteX2-195" fmla="*/ 6781893 w 6781893"/>
              <a:gd name="connsiteY2-196" fmla="*/ 1881936 h 1881936"/>
              <a:gd name="connsiteX3-197" fmla="*/ 43388 w 6781893"/>
              <a:gd name="connsiteY3-198" fmla="*/ 1874054 h 1881936"/>
              <a:gd name="connsiteX4-199" fmla="*/ 603821 w 6781893"/>
              <a:gd name="connsiteY4-200" fmla="*/ 967891 h 1881936"/>
              <a:gd name="connsiteX5-201" fmla="*/ 0 w 6781893"/>
              <a:gd name="connsiteY5-202" fmla="*/ 1847 h 1881936"/>
              <a:gd name="connsiteX0-203" fmla="*/ 0 w 6781893"/>
              <a:gd name="connsiteY0-204" fmla="*/ 1847 h 1881936"/>
              <a:gd name="connsiteX1-205" fmla="*/ 6777029 w 6781893"/>
              <a:gd name="connsiteY1-206" fmla="*/ 0 h 1881936"/>
              <a:gd name="connsiteX2-207" fmla="*/ 6781893 w 6781893"/>
              <a:gd name="connsiteY2-208" fmla="*/ 1881936 h 1881936"/>
              <a:gd name="connsiteX3-209" fmla="*/ 43388 w 6781893"/>
              <a:gd name="connsiteY3-210" fmla="*/ 1874054 h 1881936"/>
              <a:gd name="connsiteX4-211" fmla="*/ 603821 w 6781893"/>
              <a:gd name="connsiteY4-212" fmla="*/ 967891 h 1881936"/>
              <a:gd name="connsiteX5-213" fmla="*/ 0 w 6781893"/>
              <a:gd name="connsiteY5-214" fmla="*/ 1847 h 1881936"/>
              <a:gd name="connsiteX0-215" fmla="*/ 0 w 7456652"/>
              <a:gd name="connsiteY0-216" fmla="*/ 0 h 1880089"/>
              <a:gd name="connsiteX1-217" fmla="*/ 7456650 w 7456652"/>
              <a:gd name="connsiteY1-218" fmla="*/ 4331 h 1880089"/>
              <a:gd name="connsiteX2-219" fmla="*/ 6781893 w 7456652"/>
              <a:gd name="connsiteY2-220" fmla="*/ 1880089 h 1880089"/>
              <a:gd name="connsiteX3-221" fmla="*/ 43388 w 7456652"/>
              <a:gd name="connsiteY3-222" fmla="*/ 1872207 h 1880089"/>
              <a:gd name="connsiteX4-223" fmla="*/ 603821 w 7456652"/>
              <a:gd name="connsiteY4-224" fmla="*/ 966044 h 1880089"/>
              <a:gd name="connsiteX5-225" fmla="*/ 0 w 7456652"/>
              <a:gd name="connsiteY5-226" fmla="*/ 0 h 1880089"/>
              <a:gd name="connsiteX0-227" fmla="*/ 0 w 7456659"/>
              <a:gd name="connsiteY0-228" fmla="*/ 0 h 1886267"/>
              <a:gd name="connsiteX1-229" fmla="*/ 7456650 w 7456659"/>
              <a:gd name="connsiteY1-230" fmla="*/ 4331 h 1886267"/>
              <a:gd name="connsiteX2-231" fmla="*/ 7263807 w 7456659"/>
              <a:gd name="connsiteY2-232" fmla="*/ 1886267 h 1886267"/>
              <a:gd name="connsiteX3-233" fmla="*/ 43388 w 7456659"/>
              <a:gd name="connsiteY3-234" fmla="*/ 1872207 h 1886267"/>
              <a:gd name="connsiteX4-235" fmla="*/ 603821 w 7456659"/>
              <a:gd name="connsiteY4-236" fmla="*/ 966044 h 1886267"/>
              <a:gd name="connsiteX5-237" fmla="*/ 0 w 7456659"/>
              <a:gd name="connsiteY5-238" fmla="*/ 0 h 1886267"/>
              <a:gd name="connsiteX0-239" fmla="*/ 0 w 7263807"/>
              <a:gd name="connsiteY0-240" fmla="*/ 0 h 1886267"/>
              <a:gd name="connsiteX1-241" fmla="*/ 7252764 w 7263807"/>
              <a:gd name="connsiteY1-242" fmla="*/ 16688 h 1886267"/>
              <a:gd name="connsiteX2-243" fmla="*/ 7263807 w 7263807"/>
              <a:gd name="connsiteY2-244" fmla="*/ 1886267 h 1886267"/>
              <a:gd name="connsiteX3-245" fmla="*/ 43388 w 7263807"/>
              <a:gd name="connsiteY3-246" fmla="*/ 1872207 h 1886267"/>
              <a:gd name="connsiteX4-247" fmla="*/ 603821 w 7263807"/>
              <a:gd name="connsiteY4-248" fmla="*/ 966044 h 1886267"/>
              <a:gd name="connsiteX5-249" fmla="*/ 0 w 7263807"/>
              <a:gd name="connsiteY5-250" fmla="*/ 0 h 1886267"/>
              <a:gd name="connsiteX0-251" fmla="*/ 0 w 7263807"/>
              <a:gd name="connsiteY0-252" fmla="*/ 0 h 1886267"/>
              <a:gd name="connsiteX1-253" fmla="*/ 7252764 w 7263807"/>
              <a:gd name="connsiteY1-254" fmla="*/ 16688 h 1886267"/>
              <a:gd name="connsiteX2-255" fmla="*/ 7263807 w 7263807"/>
              <a:gd name="connsiteY2-256" fmla="*/ 1886267 h 1886267"/>
              <a:gd name="connsiteX3-257" fmla="*/ 66834 w 7263807"/>
              <a:gd name="connsiteY3-258" fmla="*/ 1872207 h 1886267"/>
              <a:gd name="connsiteX4-259" fmla="*/ 603821 w 7263807"/>
              <a:gd name="connsiteY4-260" fmla="*/ 966044 h 1886267"/>
              <a:gd name="connsiteX5-261" fmla="*/ 0 w 7263807"/>
              <a:gd name="connsiteY5-262" fmla="*/ 0 h 1886267"/>
              <a:gd name="connsiteX0-263" fmla="*/ 5556 w 7269363"/>
              <a:gd name="connsiteY0-264" fmla="*/ 0 h 1886267"/>
              <a:gd name="connsiteX1-265" fmla="*/ 7258320 w 7269363"/>
              <a:gd name="connsiteY1-266" fmla="*/ 16688 h 1886267"/>
              <a:gd name="connsiteX2-267" fmla="*/ 7269363 w 7269363"/>
              <a:gd name="connsiteY2-268" fmla="*/ 1886267 h 1886267"/>
              <a:gd name="connsiteX3-269" fmla="*/ 0 w 7269363"/>
              <a:gd name="connsiteY3-270" fmla="*/ 1876142 h 1886267"/>
              <a:gd name="connsiteX4-271" fmla="*/ 609377 w 7269363"/>
              <a:gd name="connsiteY4-272" fmla="*/ 966044 h 1886267"/>
              <a:gd name="connsiteX5-273" fmla="*/ 5556 w 7269363"/>
              <a:gd name="connsiteY5-274" fmla="*/ 0 h 1886267"/>
              <a:gd name="connsiteX0-275" fmla="*/ 5556 w 7269363"/>
              <a:gd name="connsiteY0-276" fmla="*/ 0 h 1886267"/>
              <a:gd name="connsiteX1-277" fmla="*/ 7258320 w 7269363"/>
              <a:gd name="connsiteY1-278" fmla="*/ 16688 h 1886267"/>
              <a:gd name="connsiteX2-279" fmla="*/ 7269363 w 7269363"/>
              <a:gd name="connsiteY2-280" fmla="*/ 1886267 h 1886267"/>
              <a:gd name="connsiteX3-281" fmla="*/ 0 w 7269363"/>
              <a:gd name="connsiteY3-282" fmla="*/ 1876142 h 1886267"/>
              <a:gd name="connsiteX4-283" fmla="*/ 571277 w 7269363"/>
              <a:gd name="connsiteY4-284" fmla="*/ 973915 h 1886267"/>
              <a:gd name="connsiteX5-285" fmla="*/ 5556 w 7269363"/>
              <a:gd name="connsiteY5-286" fmla="*/ 0 h 18862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7269363" h="1886267">
                <a:moveTo>
                  <a:pt x="5556" y="0"/>
                </a:moveTo>
                <a:lnTo>
                  <a:pt x="7258320" y="16688"/>
                </a:lnTo>
                <a:cubicBezTo>
                  <a:pt x="7259941" y="644000"/>
                  <a:pt x="7267742" y="1258955"/>
                  <a:pt x="7269363" y="1886267"/>
                </a:cubicBezTo>
                <a:lnTo>
                  <a:pt x="0" y="1876142"/>
                </a:lnTo>
                <a:cubicBezTo>
                  <a:pt x="411803" y="1636152"/>
                  <a:pt x="571483" y="1290344"/>
                  <a:pt x="571277" y="973915"/>
                </a:cubicBezTo>
                <a:cubicBezTo>
                  <a:pt x="571483" y="666274"/>
                  <a:pt x="512912" y="229377"/>
                  <a:pt x="55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pic>
        <p:nvPicPr>
          <p:cNvPr id="10" name="图片 9"/>
          <p:cNvPicPr>
            <a:picLocks noChangeAspect="1"/>
          </p:cNvPicPr>
          <p:nvPr>
            <p:custDataLst>
              <p:tags r:id="rId4"/>
            </p:custDataLst>
          </p:nvPr>
        </p:nvPicPr>
        <p:blipFill>
          <a:blip r:embed="rId10"/>
          <a:stretch>
            <a:fillRect/>
          </a:stretch>
        </p:blipFill>
        <p:spPr>
          <a:xfrm>
            <a:off x="166189" y="3828213"/>
            <a:ext cx="3969938" cy="2359490"/>
          </a:xfrm>
          <a:prstGeom prst="rect">
            <a:avLst/>
          </a:prstGeom>
        </p:spPr>
      </p:pic>
      <p:sp>
        <p:nvSpPr>
          <p:cNvPr id="2" name="标题 1"/>
          <p:cNvSpPr>
            <a:spLocks noGrp="1"/>
          </p:cNvSpPr>
          <p:nvPr>
            <p:ph type="title" hasCustomPrompt="1"/>
            <p:custDataLst>
              <p:tags r:id="rId5"/>
            </p:custDataLst>
          </p:nvPr>
        </p:nvSpPr>
        <p:spPr>
          <a:xfrm>
            <a:off x="4341180" y="2698712"/>
            <a:ext cx="4654118" cy="907379"/>
          </a:xfrm>
        </p:spPr>
        <p:txBody>
          <a:bodyPr anchor="ctr">
            <a:normAutofit/>
          </a:bodyPr>
          <a:lstStyle>
            <a:lvl1pPr algn="ctr">
              <a:defRPr sz="2250">
                <a:solidFill>
                  <a:schemeClr val="accent6"/>
                </a:solidFill>
              </a:defRPr>
            </a:lvl1pPr>
          </a:lstStyle>
          <a:p>
            <a:r>
              <a:rPr lang="zh-CN" altLang="en-US" dirty="0"/>
              <a:t>单击此处编辑标题</a:t>
            </a:r>
          </a:p>
        </p:txBody>
      </p:sp>
      <p:sp>
        <p:nvSpPr>
          <p:cNvPr id="4" name="日期占位符 3"/>
          <p:cNvSpPr>
            <a:spLocks noGrp="1"/>
          </p:cNvSpPr>
          <p:nvPr>
            <p:ph type="dt" sz="half" idx="10"/>
            <p:custDataLst>
              <p:tags r:id="rId6"/>
            </p:custDataLst>
          </p:nvPr>
        </p:nvSpPr>
        <p:spPr>
          <a:xfrm>
            <a:off x="628650" y="6401991"/>
            <a:ext cx="2057400" cy="273844"/>
          </a:xfrm>
        </p:spPr>
        <p:txBody>
          <a:bodyPr/>
          <a:lstStyle/>
          <a:p>
            <a:fld id="{89DFA5F8-3355-465E-A68C-099EA57D8F58}" type="datetimeFigureOut">
              <a:rPr lang="zh-CN" altLang="en-US" smtClean="0"/>
              <a:t>2023/10/17</a:t>
            </a:fld>
            <a:endParaRPr lang="zh-CN" altLang="en-US"/>
          </a:p>
        </p:txBody>
      </p:sp>
      <p:sp>
        <p:nvSpPr>
          <p:cNvPr id="5" name="页脚占位符 4"/>
          <p:cNvSpPr>
            <a:spLocks noGrp="1"/>
          </p:cNvSpPr>
          <p:nvPr>
            <p:ph type="ftr" sz="quarter" idx="11"/>
            <p:custDataLst>
              <p:tags r:id="rId7"/>
            </p:custDataLst>
          </p:nvPr>
        </p:nvSpPr>
        <p:spPr>
          <a:xfrm>
            <a:off x="3028950" y="6401991"/>
            <a:ext cx="3086100" cy="273844"/>
          </a:xfrm>
        </p:spPr>
        <p:txBody>
          <a:bodyPr/>
          <a:lstStyle/>
          <a:p>
            <a:endParaRPr lang="zh-CN" altLang="en-US"/>
          </a:p>
        </p:txBody>
      </p:sp>
      <p:sp>
        <p:nvSpPr>
          <p:cNvPr id="6" name="灯片编号占位符 5"/>
          <p:cNvSpPr>
            <a:spLocks noGrp="1"/>
          </p:cNvSpPr>
          <p:nvPr>
            <p:ph type="sldNum" sz="quarter" idx="12"/>
            <p:custDataLst>
              <p:tags r:id="rId8"/>
            </p:custDataLst>
          </p:nvPr>
        </p:nvSpPr>
        <p:spPr>
          <a:xfrm>
            <a:off x="6457950" y="6401991"/>
            <a:ext cx="2057400" cy="273844"/>
          </a:xfrm>
        </p:spPr>
        <p:txBody>
          <a:bodyPr/>
          <a:lstStyle/>
          <a:p>
            <a:fld id="{644D3036-D038-4ABE-9F0E-69061AA000CF}" type="slidenum">
              <a:rPr lang="zh-CN" altLang="en-US" smtClean="0"/>
              <a:t>‹#›</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28650" y="530820"/>
            <a:ext cx="7886700" cy="994172"/>
          </a:xfrm>
        </p:spPr>
        <p:txBody>
          <a:bodyPr/>
          <a:lstStyle/>
          <a:p>
            <a:r>
              <a:rPr lang="zh-CN" altLang="en-US"/>
              <a:t>单击此处编辑母版标题样式</a:t>
            </a:r>
          </a:p>
        </p:txBody>
      </p:sp>
      <p:sp>
        <p:nvSpPr>
          <p:cNvPr id="3" name="内容占位符 2"/>
          <p:cNvSpPr>
            <a:spLocks noGrp="1"/>
          </p:cNvSpPr>
          <p:nvPr>
            <p:ph sz="half" idx="1"/>
            <p:custDataLst>
              <p:tags r:id="rId2"/>
            </p:custDataLst>
          </p:nvPr>
        </p:nvSpPr>
        <p:spPr>
          <a:xfrm>
            <a:off x="628650" y="2369542"/>
            <a:ext cx="3886200" cy="3263503"/>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custDataLst>
              <p:tags r:id="rId3"/>
            </p:custDataLst>
          </p:nvPr>
        </p:nvSpPr>
        <p:spPr>
          <a:xfrm>
            <a:off x="4629150" y="2369542"/>
            <a:ext cx="3886200" cy="3263503"/>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6" name="页脚占位符 5"/>
          <p:cNvSpPr>
            <a:spLocks noGrp="1"/>
          </p:cNvSpPr>
          <p:nvPr>
            <p:ph type="ftr" sz="quarter" idx="11"/>
            <p:custDataLst>
              <p:tags r:id="rId5"/>
            </p:custDataLst>
          </p:nvPr>
        </p:nvSpPr>
        <p:spPr>
          <a:xfrm>
            <a:off x="3028950" y="6401991"/>
            <a:ext cx="3086100" cy="273844"/>
          </a:xfrm>
        </p:spPr>
        <p:txBody>
          <a:bodyPr/>
          <a:lstStyle/>
          <a:p>
            <a:endParaRPr lang="zh-CN" altLang="en-US"/>
          </a:p>
        </p:txBody>
      </p:sp>
      <p:sp>
        <p:nvSpPr>
          <p:cNvPr id="7" name="灯片编号占位符 6"/>
          <p:cNvSpPr>
            <a:spLocks noGrp="1"/>
          </p:cNvSpPr>
          <p:nvPr>
            <p:ph type="sldNum" sz="quarter" idx="12"/>
            <p:custDataLst>
              <p:tags r:id="rId6"/>
            </p:custDataLst>
          </p:nvPr>
        </p:nvSpPr>
        <p:spPr>
          <a:xfrm>
            <a:off x="6457950" y="6401991"/>
            <a:ext cx="2057400" cy="273844"/>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29841" y="530820"/>
            <a:ext cx="7886700" cy="994172"/>
          </a:xfrm>
        </p:spPr>
        <p:txBody>
          <a:bodyPr/>
          <a:lstStyle/>
          <a:p>
            <a:r>
              <a:rPr lang="zh-CN" altLang="en-US"/>
              <a:t>单击此处编辑母版标题样式</a:t>
            </a:r>
          </a:p>
        </p:txBody>
      </p:sp>
      <p:sp>
        <p:nvSpPr>
          <p:cNvPr id="3" name="文本占位符 2"/>
          <p:cNvSpPr>
            <a:spLocks noGrp="1"/>
          </p:cNvSpPr>
          <p:nvPr>
            <p:ph type="body" idx="1"/>
            <p:custDataLst>
              <p:tags r:id="rId2"/>
            </p:custDataLst>
          </p:nvPr>
        </p:nvSpPr>
        <p:spPr>
          <a:xfrm>
            <a:off x="629841" y="1847950"/>
            <a:ext cx="3868340"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zh-CN" altLang="en-US" dirty="0"/>
              <a:t>单击此处编辑母版文本样式</a:t>
            </a:r>
          </a:p>
        </p:txBody>
      </p:sp>
      <p:sp>
        <p:nvSpPr>
          <p:cNvPr id="4" name="内容占位符 3"/>
          <p:cNvSpPr>
            <a:spLocks noGrp="1"/>
          </p:cNvSpPr>
          <p:nvPr>
            <p:ph sz="half" idx="2"/>
            <p:custDataLst>
              <p:tags r:id="rId3"/>
            </p:custDataLst>
          </p:nvPr>
        </p:nvSpPr>
        <p:spPr>
          <a:xfrm>
            <a:off x="629841" y="3062366"/>
            <a:ext cx="3868340" cy="268054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custDataLst>
              <p:tags r:id="rId4"/>
            </p:custDataLst>
          </p:nvPr>
        </p:nvSpPr>
        <p:spPr>
          <a:xfrm>
            <a:off x="4629150" y="1847950"/>
            <a:ext cx="3887391"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zh-CN" altLang="en-US" dirty="0"/>
              <a:t>单击此处编辑母版文本样式</a:t>
            </a:r>
          </a:p>
        </p:txBody>
      </p:sp>
      <p:sp>
        <p:nvSpPr>
          <p:cNvPr id="6" name="内容占位符 5"/>
          <p:cNvSpPr>
            <a:spLocks noGrp="1"/>
          </p:cNvSpPr>
          <p:nvPr>
            <p:ph sz="quarter" idx="4"/>
            <p:custDataLst>
              <p:tags r:id="rId5"/>
            </p:custDataLst>
          </p:nvPr>
        </p:nvSpPr>
        <p:spPr>
          <a:xfrm>
            <a:off x="4629150" y="3062366"/>
            <a:ext cx="3887391" cy="268054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custDataLst>
              <p:tags r:id="rId6"/>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8" name="页脚占位符 7"/>
          <p:cNvSpPr>
            <a:spLocks noGrp="1"/>
          </p:cNvSpPr>
          <p:nvPr>
            <p:ph type="ftr" sz="quarter" idx="11"/>
            <p:custDataLst>
              <p:tags r:id="rId7"/>
            </p:custDataLst>
          </p:nvPr>
        </p:nvSpPr>
        <p:spPr>
          <a:xfrm>
            <a:off x="3028950" y="6401991"/>
            <a:ext cx="3086100" cy="273844"/>
          </a:xfrm>
        </p:spPr>
        <p:txBody>
          <a:bodyPr/>
          <a:lstStyle/>
          <a:p>
            <a:endParaRPr lang="zh-CN" altLang="en-US"/>
          </a:p>
        </p:txBody>
      </p:sp>
      <p:sp>
        <p:nvSpPr>
          <p:cNvPr id="9" name="灯片编号占位符 8"/>
          <p:cNvSpPr>
            <a:spLocks noGrp="1"/>
          </p:cNvSpPr>
          <p:nvPr>
            <p:ph type="sldNum" sz="quarter" idx="12"/>
            <p:custDataLst>
              <p:tags r:id="rId8"/>
            </p:custDataLst>
          </p:nvPr>
        </p:nvSpPr>
        <p:spPr>
          <a:xfrm>
            <a:off x="6457950" y="6401991"/>
            <a:ext cx="2057400" cy="273844"/>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28650" y="6401991"/>
            <a:ext cx="2057400" cy="273844"/>
          </a:xfrm>
        </p:spPr>
        <p:txBody>
          <a:bodyPr/>
          <a:lstStyle/>
          <a:p>
            <a:fld id="{89DFA5F8-3355-465E-A68C-099EA57D8F58}" type="datetimeFigureOut">
              <a:rPr lang="zh-CN" altLang="en-US" smtClean="0"/>
              <a:t>2023/10/17</a:t>
            </a:fld>
            <a:endParaRPr lang="zh-CN" altLang="en-US"/>
          </a:p>
        </p:txBody>
      </p:sp>
      <p:sp>
        <p:nvSpPr>
          <p:cNvPr id="4" name="页脚占位符 3"/>
          <p:cNvSpPr>
            <a:spLocks noGrp="1"/>
          </p:cNvSpPr>
          <p:nvPr>
            <p:ph type="ftr" sz="quarter" idx="11"/>
            <p:custDataLst>
              <p:tags r:id="rId2"/>
            </p:custDataLst>
          </p:nvPr>
        </p:nvSpPr>
        <p:spPr>
          <a:xfrm>
            <a:off x="3028950" y="6401991"/>
            <a:ext cx="3086100" cy="273844"/>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6457950" y="6401991"/>
            <a:ext cx="2057400" cy="273844"/>
          </a:xfrm>
        </p:spPr>
        <p:txBody>
          <a:bodyPr/>
          <a:lstStyle/>
          <a:p>
            <a:fld id="{644D3036-D038-4ABE-9F0E-69061AA000CF}" type="slidenum">
              <a:rPr lang="zh-CN" altLang="en-US" smtClean="0"/>
              <a:t>‹#›</a:t>
            </a:fld>
            <a:endParaRPr lang="zh-CN" altLang="en-US"/>
          </a:p>
        </p:txBody>
      </p:sp>
      <p:sp>
        <p:nvSpPr>
          <p:cNvPr id="7" name="标题 6"/>
          <p:cNvSpPr>
            <a:spLocks noGrp="1"/>
          </p:cNvSpPr>
          <p:nvPr>
            <p:ph type="title"/>
            <p:custDataLst>
              <p:tags r:id="rId4"/>
            </p:custDataLst>
          </p:nvPr>
        </p:nvSpPr>
        <p:spPr>
          <a:xfrm>
            <a:off x="628650" y="530820"/>
            <a:ext cx="7886700" cy="994172"/>
          </a:xfrm>
        </p:spPr>
        <p:txBody>
          <a:bodyPr/>
          <a:lstStyle/>
          <a:p>
            <a:r>
              <a:rPr lang="zh-CN" altLang="en-US"/>
              <a:t>单击此处编辑母版标题样式</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628650" y="6401991"/>
            <a:ext cx="2057400" cy="273844"/>
          </a:xfrm>
        </p:spPr>
        <p:txBody>
          <a:bodyPr/>
          <a:lstStyle/>
          <a:p>
            <a:fld id="{89DFA5F8-3355-465E-A68C-099EA57D8F58}" type="datetimeFigureOut">
              <a:rPr lang="zh-CN" altLang="en-US" smtClean="0"/>
              <a:t>2023/10/17</a:t>
            </a:fld>
            <a:endParaRPr lang="zh-CN" altLang="en-US"/>
          </a:p>
        </p:txBody>
      </p:sp>
      <p:sp>
        <p:nvSpPr>
          <p:cNvPr id="3" name="页脚占位符 2"/>
          <p:cNvSpPr>
            <a:spLocks noGrp="1"/>
          </p:cNvSpPr>
          <p:nvPr>
            <p:ph type="ftr" sz="quarter" idx="11"/>
            <p:custDataLst>
              <p:tags r:id="rId2"/>
            </p:custDataLst>
          </p:nvPr>
        </p:nvSpPr>
        <p:spPr>
          <a:xfrm>
            <a:off x="3028950" y="6401991"/>
            <a:ext cx="3086100" cy="273844"/>
          </a:xfrm>
        </p:spPr>
        <p:txBody>
          <a:bodyPr/>
          <a:lstStyle/>
          <a:p>
            <a:endParaRPr lang="zh-CN" altLang="en-US"/>
          </a:p>
        </p:txBody>
      </p:sp>
      <p:sp>
        <p:nvSpPr>
          <p:cNvPr id="4" name="灯片编号占位符 3"/>
          <p:cNvSpPr>
            <a:spLocks noGrp="1"/>
          </p:cNvSpPr>
          <p:nvPr>
            <p:ph type="sldNum" sz="quarter" idx="12"/>
            <p:custDataLst>
              <p:tags r:id="rId3"/>
            </p:custDataLst>
          </p:nvPr>
        </p:nvSpPr>
        <p:spPr>
          <a:xfrm>
            <a:off x="6457950" y="6401991"/>
            <a:ext cx="2057400" cy="273844"/>
          </a:xfrm>
        </p:spPr>
        <p:txBody>
          <a:bodyPr/>
          <a:lstStyle/>
          <a:p>
            <a:fld id="{644D3036-D038-4ABE-9F0E-69061AA000CF}"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29840" y="657225"/>
            <a:ext cx="3123900" cy="1200150"/>
          </a:xfrm>
        </p:spPr>
        <p:txBody>
          <a:bodyPr anchor="t" anchorCtr="0">
            <a:normAutofit/>
          </a:bodyPr>
          <a:lstStyle>
            <a:lvl1pPr>
              <a:defRPr sz="2025"/>
            </a:lvl1pPr>
          </a:lstStyle>
          <a:p>
            <a:r>
              <a:rPr lang="zh-CN" altLang="en-US" dirty="0"/>
              <a:t>单击此处编辑母版标题样式</a:t>
            </a:r>
          </a:p>
        </p:txBody>
      </p:sp>
      <p:sp>
        <p:nvSpPr>
          <p:cNvPr id="3" name="图片占位符 2"/>
          <p:cNvSpPr>
            <a:spLocks noGrp="1" noChangeAspect="1"/>
          </p:cNvSpPr>
          <p:nvPr>
            <p:ph type="pic" idx="1"/>
            <p:custDataLst>
              <p:tags r:id="rId2"/>
            </p:custDataLst>
          </p:nvPr>
        </p:nvSpPr>
        <p:spPr>
          <a:xfrm>
            <a:off x="3888000" y="1132650"/>
            <a:ext cx="4627800" cy="4052700"/>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endParaRPr lang="zh-CN" altLang="en-US" dirty="0"/>
          </a:p>
        </p:txBody>
      </p:sp>
      <p:sp>
        <p:nvSpPr>
          <p:cNvPr id="4" name="文本占位符 3"/>
          <p:cNvSpPr>
            <a:spLocks noGrp="1"/>
          </p:cNvSpPr>
          <p:nvPr>
            <p:ph type="body" sz="half" idx="2"/>
            <p:custDataLst>
              <p:tags r:id="rId3"/>
            </p:custDataLst>
          </p:nvPr>
        </p:nvSpPr>
        <p:spPr>
          <a:xfrm>
            <a:off x="629840" y="2533849"/>
            <a:ext cx="3123900" cy="2858691"/>
          </a:xfrm>
        </p:spPr>
        <p:txBody>
          <a:bodyPr>
            <a:normAutofit/>
          </a:bodyPr>
          <a:lstStyle>
            <a:lvl1pPr marL="0" indent="0">
              <a:buNone/>
              <a:defRPr sz="1125"/>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zh-CN" altLang="en-US" dirty="0"/>
              <a:t>单击此处编辑母版文本样式</a:t>
            </a:r>
          </a:p>
        </p:txBody>
      </p:sp>
      <p:sp>
        <p:nvSpPr>
          <p:cNvPr id="5" name="日期占位符 4"/>
          <p:cNvSpPr>
            <a:spLocks noGrp="1"/>
          </p:cNvSpPr>
          <p:nvPr>
            <p:ph type="dt" sz="half" idx="10"/>
            <p:custDataLst>
              <p:tags r:id="rId4"/>
            </p:custDataLst>
          </p:nvPr>
        </p:nvSpPr>
        <p:spPr>
          <a:xfrm>
            <a:off x="628650" y="6401991"/>
            <a:ext cx="2057400" cy="273844"/>
          </a:xfrm>
        </p:spPr>
        <p:txBody>
          <a:bodyPr/>
          <a:lstStyle/>
          <a:p>
            <a:fld id="{9EFD9D74-47D9-4702-A33C-335B63B48DBF}" type="datetimeFigureOut">
              <a:rPr lang="zh-CN" altLang="en-US" smtClean="0"/>
              <a:t>2023/10/17</a:t>
            </a:fld>
            <a:endParaRPr lang="zh-CN" altLang="en-US" dirty="0"/>
          </a:p>
        </p:txBody>
      </p:sp>
      <p:sp>
        <p:nvSpPr>
          <p:cNvPr id="6" name="页脚占位符 5"/>
          <p:cNvSpPr>
            <a:spLocks noGrp="1"/>
          </p:cNvSpPr>
          <p:nvPr>
            <p:ph type="ftr" sz="quarter" idx="11"/>
            <p:custDataLst>
              <p:tags r:id="rId5"/>
            </p:custDataLst>
          </p:nvPr>
        </p:nvSpPr>
        <p:spPr>
          <a:xfrm>
            <a:off x="3028950" y="6401991"/>
            <a:ext cx="3086100" cy="273844"/>
          </a:xfrm>
        </p:spPr>
        <p:txBody>
          <a:bodyPr/>
          <a:lstStyle/>
          <a:p>
            <a:endParaRPr lang="zh-CN" altLang="en-US" dirty="0"/>
          </a:p>
        </p:txBody>
      </p:sp>
      <p:sp>
        <p:nvSpPr>
          <p:cNvPr id="7" name="灯片编号占位符 6"/>
          <p:cNvSpPr>
            <a:spLocks noGrp="1"/>
          </p:cNvSpPr>
          <p:nvPr>
            <p:ph type="sldNum" sz="quarter" idx="12"/>
            <p:custDataLst>
              <p:tags r:id="rId6"/>
            </p:custDataLst>
          </p:nvPr>
        </p:nvSpPr>
        <p:spPr>
          <a:xfrm>
            <a:off x="6457950" y="6401991"/>
            <a:ext cx="2057400" cy="273844"/>
          </a:xfrm>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7368363" y="1091605"/>
            <a:ext cx="1146987" cy="4358879"/>
          </a:xfrm>
        </p:spPr>
        <p:txBody>
          <a:bodyPr vert="eaVert">
            <a:normAutofit/>
          </a:bodyPr>
          <a:lstStyle>
            <a:lvl1pPr>
              <a:defRPr sz="2025"/>
            </a:lvl1pPr>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628650" y="1091605"/>
            <a:ext cx="6659968" cy="4358879"/>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5" name="页脚占位符 4"/>
          <p:cNvSpPr>
            <a:spLocks noGrp="1"/>
          </p:cNvSpPr>
          <p:nvPr>
            <p:ph type="ftr" sz="quarter" idx="11"/>
            <p:custDataLst>
              <p:tags r:id="rId4"/>
            </p:custDataLst>
          </p:nvPr>
        </p:nvSpPr>
        <p:spPr>
          <a:xfrm>
            <a:off x="3028950" y="6401991"/>
            <a:ext cx="3086100" cy="273844"/>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2"/>
            </p:custDataLst>
          </p:nvPr>
        </p:nvSpPr>
        <p:spPr>
          <a:xfrm>
            <a:off x="3028950" y="6401991"/>
            <a:ext cx="3086100" cy="273844"/>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6457950" y="6401991"/>
            <a:ext cx="2057400" cy="273844"/>
          </a:xfrm>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28650" y="1246414"/>
            <a:ext cx="7886700" cy="416922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a:blip r:embed="rId7"/>
          <a:stretch>
            <a:fillRect/>
          </a:stretch>
        </p:blipFill>
        <p:spPr>
          <a:xfrm>
            <a:off x="4621201" y="3557403"/>
            <a:ext cx="4366931" cy="2595440"/>
          </a:xfrm>
          <a:prstGeom prst="rect">
            <a:avLst/>
          </a:prstGeom>
        </p:spPr>
      </p:pic>
      <p:sp>
        <p:nvSpPr>
          <p:cNvPr id="2" name="标题 1"/>
          <p:cNvSpPr>
            <a:spLocks noGrp="1"/>
          </p:cNvSpPr>
          <p:nvPr>
            <p:ph type="title"/>
            <p:custDataLst>
              <p:tags r:id="rId2"/>
            </p:custDataLst>
          </p:nvPr>
        </p:nvSpPr>
        <p:spPr>
          <a:xfrm>
            <a:off x="628650" y="2643707"/>
            <a:ext cx="7886700" cy="994172"/>
          </a:xfrm>
        </p:spPr>
        <p:txBody>
          <a:bodyPr vert="horz" lIns="90000" tIns="46800" rIns="90000" bIns="46800" rtlCol="0" anchor="ctr" anchorCtr="0">
            <a:normAutofit/>
          </a:bodyPr>
          <a:lstStyle>
            <a:lvl1pPr marL="0" marR="0" algn="ctr" defTabSz="914400" rtl="0" eaLnBrk="1" fontAlgn="auto" latinLnBrk="0" hangingPunct="1">
              <a:lnSpc>
                <a:spcPct val="120000"/>
              </a:lnSpc>
              <a:buNone/>
              <a:defRPr kumimoji="0" lang="zh-CN" altLang="en-US" sz="2475" b="0" i="0" u="none" strike="noStrike" kern="1200" cap="none" spc="0" normalizeH="0" baseline="0" noProof="1" dirty="0">
                <a:solidFill>
                  <a:schemeClr val="accent6"/>
                </a:solidFill>
                <a:uFillTx/>
                <a:latin typeface="Microsoft YaHei" panose="020B0503020204020204" charset="-122"/>
                <a:ea typeface="Microsoft YaHei" panose="020B0503020204020204" charset="-122"/>
                <a:cs typeface="+mj-cs"/>
                <a:sym typeface="+mn-ea"/>
              </a:defRPr>
            </a:lvl1pPr>
          </a:lstStyle>
          <a:p>
            <a:pPr lvl="0"/>
            <a:r>
              <a:rPr lang="zh-CN" altLang="en-US" dirty="0">
                <a:sym typeface="+mn-ea"/>
              </a:rPr>
              <a:t>单击此处编辑母版标题样式</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lvl1pPr>
              <a:defRPr>
                <a:latin typeface="Microsoft YaHei" panose="020B0503020204020204" charset="-122"/>
                <a:ea typeface="Microsoft YaHei" panose="020B0503020204020204" charset="-122"/>
              </a:defRPr>
            </a:lvl1p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lvl1pPr>
              <a:defRPr>
                <a:latin typeface="Microsoft YaHei" panose="020B0503020204020204" charset="-122"/>
                <a:ea typeface="Microsoft YaHei" panose="020B0503020204020204" charset="-122"/>
              </a:defRPr>
            </a:lvl1pPr>
          </a:lstStyle>
          <a:p>
            <a:endParaRPr lang="zh-CN" altLang="en-US"/>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lvl1pPr>
              <a:defRPr>
                <a:latin typeface="Microsoft YaHei" panose="020B0503020204020204" charset="-122"/>
                <a:ea typeface="Microsoft YaHei" panose="020B0503020204020204" charset="-122"/>
              </a:defRPr>
            </a:lvl1pPr>
          </a:lstStyle>
          <a:p>
            <a:fld id="{49AE70B2-8BF9-45C0-BB95-33D1B9D3A854}" type="slidenum">
              <a:rPr lang="zh-CN" altLang="en-US" smtClean="0"/>
              <a:t>‹#›</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通用">
    <p:bg>
      <p:bgPr>
        <a:blipFill rotWithShape="1">
          <a:blip r:embed="rId6"/>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28650" y="530820"/>
            <a:ext cx="7886700" cy="994172"/>
          </a:xfrm>
        </p:spPr>
        <p:txBody>
          <a:bodyPr/>
          <a:lstStyle>
            <a:lvl1pPr>
              <a:defRPr baseline="0">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2"/>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3"/>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4"/>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相框">
    <p:bg>
      <p:bgPr>
        <a:blipFill rotWithShape="1">
          <a:blip r:embed="rId8"/>
          <a:stretch>
            <a:fillRect/>
          </a:stretch>
        </a:blip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219600" y="304200"/>
            <a:ext cx="8704800" cy="62496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 name="标题 1"/>
          <p:cNvSpPr>
            <a:spLocks noGrp="1"/>
          </p:cNvSpPr>
          <p:nvPr>
            <p:ph type="title" hasCustomPrompt="1"/>
            <p:custDataLst>
              <p:tags r:id="rId2"/>
            </p:custDataLst>
          </p:nvPr>
        </p:nvSpPr>
        <p:spPr>
          <a:xfrm>
            <a:off x="961200" y="1339650"/>
            <a:ext cx="7219800" cy="542700"/>
          </a:xfrm>
        </p:spPr>
        <p:txBody>
          <a:bodyPr anchor="ctr"/>
          <a:lstStyle>
            <a:lvl1pPr>
              <a:defRPr sz="1800" baseline="0">
                <a:solidFill>
                  <a:schemeClr val="tx1"/>
                </a:solidFill>
                <a:latin typeface="Arial" panose="020B0604020202020204" pitchFamily="34" charset="0"/>
                <a:ea typeface="Microsoft YaHei" panose="020B0503020204020204" charset="-122"/>
              </a:defRPr>
            </a:lvl1pPr>
          </a:lstStyle>
          <a:p>
            <a:r>
              <a:rPr lang="zh-CN" altLang="en-US" dirty="0"/>
              <a:t>单击此处编辑标题</a:t>
            </a:r>
          </a:p>
        </p:txBody>
      </p:sp>
      <p:sp>
        <p:nvSpPr>
          <p:cNvPr id="7" name="内容占位符 6"/>
          <p:cNvSpPr>
            <a:spLocks noGrp="1"/>
          </p:cNvSpPr>
          <p:nvPr>
            <p:ph sz="quarter" idx="13"/>
            <p:custDataLst>
              <p:tags r:id="rId3"/>
            </p:custDataLst>
          </p:nvPr>
        </p:nvSpPr>
        <p:spPr>
          <a:xfrm>
            <a:off x="960835" y="2594250"/>
            <a:ext cx="7219950" cy="25839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日期占位符 2"/>
          <p:cNvSpPr>
            <a:spLocks noGrp="1"/>
          </p:cNvSpPr>
          <p:nvPr>
            <p:ph type="dt" sz="half" idx="10"/>
            <p:custDataLst>
              <p:tags r:id="rId4"/>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5"/>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6"/>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左右">
    <p:bg>
      <p:bgPr>
        <a:blipFill rotWithShape="1">
          <a:blip r:embed="rId9"/>
          <a:stretch>
            <a:fillRect/>
          </a:stretch>
        </a:blip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0"/>
            <a:ext cx="3617595" cy="6866255"/>
          </a:xfrm>
          <a:prstGeom prst="rect">
            <a:avLst/>
          </a:prstGeom>
          <a:solidFill>
            <a:schemeClr val="accent1">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sp>
        <p:nvSpPr>
          <p:cNvPr id="2" name="标题 1"/>
          <p:cNvSpPr>
            <a:spLocks noGrp="1"/>
          </p:cNvSpPr>
          <p:nvPr>
            <p:ph type="title" hasCustomPrompt="1"/>
            <p:custDataLst>
              <p:tags r:id="rId2"/>
            </p:custDataLst>
          </p:nvPr>
        </p:nvSpPr>
        <p:spPr>
          <a:xfrm>
            <a:off x="437400" y="880650"/>
            <a:ext cx="2970000" cy="661500"/>
          </a:xfrm>
        </p:spPr>
        <p:txBody>
          <a:bodyPr anchor="ctr"/>
          <a:lstStyle>
            <a:lvl1pPr>
              <a:defRPr sz="2025" baseline="0">
                <a:solidFill>
                  <a:schemeClr val="tx1"/>
                </a:solidFill>
                <a:latin typeface="Arial" panose="020B0604020202020204" pitchFamily="34" charset="0"/>
                <a:ea typeface="Microsoft YaHei" panose="020B0503020204020204" charset="-122"/>
              </a:defRPr>
            </a:lvl1pPr>
          </a:lstStyle>
          <a:p>
            <a:r>
              <a:rPr lang="zh-CN" altLang="en-US" dirty="0"/>
              <a:t>单击编辑标题</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440100" y="2275650"/>
            <a:ext cx="2967300" cy="30699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7"/>
            </p:custDataLst>
          </p:nvPr>
        </p:nvSpPr>
        <p:spPr>
          <a:xfrm>
            <a:off x="3825900" y="1405930"/>
            <a:ext cx="4860000" cy="3815953"/>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上下">
    <p:bg>
      <p:bgPr>
        <a:blipFill rotWithShape="1">
          <a:blip r:embed="rId9"/>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9144000" cy="2664000"/>
          </a:xfrm>
          <a:prstGeom prst="rect">
            <a:avLst/>
          </a:prstGeom>
          <a:solidFill>
            <a:schemeClr val="accent1">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sp>
        <p:nvSpPr>
          <p:cNvPr id="2" name="标题 1"/>
          <p:cNvSpPr>
            <a:spLocks noGrp="1"/>
          </p:cNvSpPr>
          <p:nvPr>
            <p:ph type="title"/>
            <p:custDataLst>
              <p:tags r:id="rId2"/>
            </p:custDataLst>
          </p:nvPr>
        </p:nvSpPr>
        <p:spPr>
          <a:xfrm>
            <a:off x="459000" y="859500"/>
            <a:ext cx="8232300" cy="469800"/>
          </a:xfrm>
        </p:spPr>
        <p:txBody>
          <a:bodyPr anchor="ctr"/>
          <a:lstStyle>
            <a:lvl1pPr algn="ctr">
              <a:defRPr sz="2025" baseline="0">
                <a:solidFill>
                  <a:schemeClr val="tx1"/>
                </a:solidFill>
                <a:latin typeface="Arial" panose="020B0604020202020204" pitchFamily="34" charset="0"/>
                <a:ea typeface="Microsoft YaHei" panose="020B0503020204020204" charset="-122"/>
              </a:defRPr>
            </a:lvl1pPr>
          </a:lstStyle>
          <a:p>
            <a:r>
              <a:rPr lang="zh-CN" altLang="en-US"/>
              <a:t>单击此处编辑母版标题样式</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459000" y="1763100"/>
            <a:ext cx="8231981" cy="621000"/>
          </a:xfrm>
        </p:spPr>
        <p:txBody>
          <a:bodyPr/>
          <a:lstStyle>
            <a:lvl1pPr algn="ctr">
              <a:defRPr baseline="0">
                <a:solidFill>
                  <a:schemeClr val="tx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
        <p:nvSpPr>
          <p:cNvPr id="9" name="内容占位符 8"/>
          <p:cNvSpPr>
            <a:spLocks noGrp="1"/>
          </p:cNvSpPr>
          <p:nvPr>
            <p:ph sz="quarter" idx="14"/>
            <p:custDataLst>
              <p:tags r:id="rId7"/>
            </p:custDataLst>
          </p:nvPr>
        </p:nvSpPr>
        <p:spPr>
          <a:xfrm>
            <a:off x="459581" y="3236850"/>
            <a:ext cx="8224200" cy="25731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下上">
    <p:bg>
      <p:bgPr>
        <a:blipFill rotWithShape="1">
          <a:blip r:embed="rId9"/>
          <a:stretch>
            <a:fillRect/>
          </a:stretch>
        </a:blip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5029201"/>
            <a:ext cx="9144000" cy="1828799"/>
          </a:xfrm>
          <a:prstGeom prst="rect">
            <a:avLst/>
          </a:prstGeom>
          <a:solidFill>
            <a:schemeClr val="accent1">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sp>
        <p:nvSpPr>
          <p:cNvPr id="2" name="标题 1"/>
          <p:cNvSpPr>
            <a:spLocks noGrp="1"/>
          </p:cNvSpPr>
          <p:nvPr>
            <p:ph type="title"/>
            <p:custDataLst>
              <p:tags r:id="rId2"/>
            </p:custDataLst>
          </p:nvPr>
        </p:nvSpPr>
        <p:spPr>
          <a:xfrm>
            <a:off x="453600" y="740250"/>
            <a:ext cx="8232300" cy="423900"/>
          </a:xfrm>
        </p:spPr>
        <p:txBody>
          <a:bodyPr anchor="ctr"/>
          <a:lstStyle>
            <a:lvl1pPr algn="ctr">
              <a:defRPr sz="1800" baseline="0">
                <a:solidFill>
                  <a:schemeClr val="tx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6"/>
            </p:custDataLst>
          </p:nvPr>
        </p:nvSpPr>
        <p:spPr>
          <a:xfrm>
            <a:off x="453628" y="2082600"/>
            <a:ext cx="8243100" cy="24084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7"/>
            </p:custDataLst>
          </p:nvPr>
        </p:nvSpPr>
        <p:spPr>
          <a:xfrm>
            <a:off x="445500" y="5306850"/>
            <a:ext cx="8251200" cy="758700"/>
          </a:xfrm>
        </p:spPr>
        <p:txBody>
          <a:bodyPr/>
          <a:lstStyle>
            <a:lvl1pPr>
              <a:defRPr baseline="0">
                <a:solidFill>
                  <a:schemeClr val="tx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导航">
    <p:bg>
      <p:bgPr>
        <a:blipFill rotWithShape="1">
          <a:blip r:embed="rId11"/>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9144000" cy="914400"/>
          </a:xfrm>
          <a:prstGeom prst="rect">
            <a:avLst/>
          </a:prstGeom>
          <a:solidFill>
            <a:schemeClr val="accent1">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sp>
        <p:nvSpPr>
          <p:cNvPr id="2" name="标题 1"/>
          <p:cNvSpPr>
            <a:spLocks noGrp="1"/>
          </p:cNvSpPr>
          <p:nvPr>
            <p:ph type="title"/>
            <p:custDataLst>
              <p:tags r:id="rId2"/>
            </p:custDataLst>
          </p:nvPr>
        </p:nvSpPr>
        <p:spPr>
          <a:xfrm>
            <a:off x="434700" y="292846"/>
            <a:ext cx="8278200" cy="331473"/>
          </a:xfrm>
        </p:spPr>
        <p:txBody>
          <a:bodyPr/>
          <a:lstStyle>
            <a:lvl1pPr>
              <a:defRPr baseline="0">
                <a:solidFill>
                  <a:schemeClr val="tx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6"/>
            </p:custDataLst>
          </p:nvPr>
        </p:nvSpPr>
        <p:spPr>
          <a:xfrm>
            <a:off x="434700" y="2025000"/>
            <a:ext cx="4006800" cy="21708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7"/>
            </p:custDataLst>
          </p:nvPr>
        </p:nvSpPr>
        <p:spPr>
          <a:xfrm>
            <a:off x="4681800" y="2025000"/>
            <a:ext cx="4025700" cy="2170800"/>
          </a:xfrm>
        </p:spPr>
        <p:txBody>
          <a:bodyPr/>
          <a:lstStyle>
            <a:lvl1pPr>
              <a:defRPr baseline="0">
                <a:solidFill>
                  <a:schemeClr val="tx1"/>
                </a:solidFill>
                <a:latin typeface="Arial" panose="020B0604020202020204" pitchFamily="34" charset="0"/>
                <a:ea typeface="Microsoft YaHei" panose="020B0503020204020204" charset="-122"/>
              </a:defRPr>
            </a:lvl1pPr>
            <a:lvl2pPr>
              <a:defRPr baseline="0">
                <a:solidFill>
                  <a:schemeClr val="tx1"/>
                </a:solidFill>
                <a:latin typeface="Arial" panose="020B0604020202020204" pitchFamily="34" charset="0"/>
                <a:ea typeface="Microsoft YaHei" panose="020B0503020204020204" charset="-122"/>
              </a:defRPr>
            </a:lvl2pPr>
            <a:lvl3pPr>
              <a:defRPr baseline="0">
                <a:solidFill>
                  <a:schemeClr val="tx1"/>
                </a:solidFill>
                <a:latin typeface="Arial" panose="020B0604020202020204" pitchFamily="34" charset="0"/>
                <a:ea typeface="Microsoft YaHei" panose="020B0503020204020204" charset="-122"/>
              </a:defRPr>
            </a:lvl3pPr>
            <a:lvl4pPr>
              <a:defRPr baseline="0">
                <a:solidFill>
                  <a:schemeClr val="tx1"/>
                </a:solidFill>
                <a:latin typeface="Arial" panose="020B0604020202020204" pitchFamily="34" charset="0"/>
                <a:ea typeface="Microsoft YaHei" panose="020B0503020204020204" charset="-122"/>
              </a:defRPr>
            </a:lvl4pPr>
            <a:lvl5pPr>
              <a:defRPr baseline="0">
                <a:solidFill>
                  <a:schemeClr val="tx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8"/>
            </p:custDataLst>
          </p:nvPr>
        </p:nvSpPr>
        <p:spPr>
          <a:xfrm>
            <a:off x="429300" y="4914450"/>
            <a:ext cx="4006800" cy="585900"/>
          </a:xfrm>
        </p:spPr>
        <p:txBody>
          <a:bodyPr/>
          <a:lstStyle>
            <a:lvl1pPr>
              <a:defRPr baseline="0">
                <a:solidFill>
                  <a:schemeClr val="tx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9"/>
            </p:custDataLst>
          </p:nvPr>
        </p:nvSpPr>
        <p:spPr>
          <a:xfrm>
            <a:off x="4689900" y="4910850"/>
            <a:ext cx="4025700" cy="585900"/>
          </a:xfrm>
        </p:spPr>
        <p:txBody>
          <a:bodyPr/>
          <a:lstStyle>
            <a:lvl1pPr>
              <a:defRPr baseline="0">
                <a:solidFill>
                  <a:schemeClr val="tx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腰带">
    <p:bg>
      <p:bgPr>
        <a:blipFill rotWithShape="1">
          <a:blip r:embed="rId8"/>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1576668"/>
            <a:ext cx="9144000" cy="3704665"/>
          </a:xfrm>
          <a:prstGeom prst="rect">
            <a:avLst/>
          </a:prstGeom>
          <a:solidFill>
            <a:schemeClr val="accent1">
              <a:lumMod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sp>
        <p:nvSpPr>
          <p:cNvPr id="2" name="标题 1"/>
          <p:cNvSpPr>
            <a:spLocks noGrp="1"/>
          </p:cNvSpPr>
          <p:nvPr>
            <p:ph type="title" hasCustomPrompt="1"/>
            <p:custDataLst>
              <p:tags r:id="rId2"/>
            </p:custDataLst>
          </p:nvPr>
        </p:nvSpPr>
        <p:spPr>
          <a:xfrm>
            <a:off x="1142100" y="1637550"/>
            <a:ext cx="6858000" cy="1790100"/>
          </a:xfrm>
        </p:spPr>
        <p:txBody>
          <a:bodyPr anchor="b"/>
          <a:lstStyle>
            <a:lvl1pPr algn="ctr">
              <a:defRPr sz="3375" baseline="0">
                <a:solidFill>
                  <a:schemeClr val="tx1"/>
                </a:solidFill>
                <a:latin typeface="Arial" panose="020B0604020202020204" pitchFamily="34" charset="0"/>
                <a:ea typeface="Microsoft YaHei" panose="020B0503020204020204" charset="-122"/>
              </a:defRPr>
            </a:lvl1pPr>
          </a:lstStyle>
          <a:p>
            <a:r>
              <a:rPr lang="zh-CN" altLang="en-US" dirty="0"/>
              <a:t>单击此处编辑标题</a:t>
            </a:r>
          </a:p>
        </p:txBody>
      </p:sp>
      <p:sp>
        <p:nvSpPr>
          <p:cNvPr id="3" name="日期占位符 2"/>
          <p:cNvSpPr>
            <a:spLocks noGrp="1"/>
          </p:cNvSpPr>
          <p:nvPr>
            <p:ph type="dt" sz="half" idx="10"/>
            <p:custDataLst>
              <p:tags r:id="rId3"/>
            </p:custDataLst>
          </p:nvPr>
        </p:nvSpPr>
        <p:spPr>
          <a:xfrm>
            <a:off x="628650" y="6401991"/>
            <a:ext cx="2057400" cy="273844"/>
          </a:xfrm>
        </p:spPr>
        <p:txBody>
          <a:bodyPr/>
          <a:lstStyle/>
          <a:p>
            <a:fld id="{760FBDFE-C587-4B4C-A407-44438C67B59E}" type="datetimeFigureOut">
              <a:rPr lang="zh-CN" altLang="en-US" smtClean="0"/>
              <a:t>2023/10/17</a:t>
            </a:fld>
            <a:endParaRPr lang="zh-CN" altLang="en-US"/>
          </a:p>
        </p:txBody>
      </p:sp>
      <p:sp>
        <p:nvSpPr>
          <p:cNvPr id="4" name="页脚占位符 3"/>
          <p:cNvSpPr>
            <a:spLocks noGrp="1"/>
          </p:cNvSpPr>
          <p:nvPr>
            <p:ph type="ftr" sz="quarter" idx="11"/>
            <p:custDataLst>
              <p:tags r:id="rId4"/>
            </p:custDataLst>
          </p:nvPr>
        </p:nvSpPr>
        <p:spPr>
          <a:xfrm>
            <a:off x="3028950" y="6401991"/>
            <a:ext cx="3086100" cy="273844"/>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6457950" y="6401991"/>
            <a:ext cx="2057400" cy="273844"/>
          </a:xfrm>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1141810" y="4069800"/>
            <a:ext cx="6858000" cy="1242000"/>
          </a:xfrm>
        </p:spPr>
        <p:txBody>
          <a:bodyPr/>
          <a:lstStyle>
            <a:lvl1pPr algn="ctr">
              <a:defRPr baseline="0">
                <a:solidFill>
                  <a:schemeClr val="tx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
            <p:custDataLst>
              <p:tags r:id="rId1"/>
            </p:custDataLst>
          </p:nvPr>
        </p:nvSpPr>
        <p:spPr>
          <a:xfrm>
            <a:off x="457200" y="1447800"/>
            <a:ext cx="8229600" cy="4800600"/>
          </a:xfrm>
        </p:spPr>
        <p:txBody>
          <a:bodyPr>
            <a:normAutofit/>
          </a:bodyPr>
          <a:lstStyle>
            <a:lvl1pPr>
              <a:defRPr sz="2800"/>
            </a:lvl1pPr>
            <a:lvl2pPr>
              <a:defRPr sz="2400"/>
            </a:lvl2pPr>
            <a:lvl3pPr>
              <a:defRPr sz="2000"/>
            </a:lvl3pPr>
            <a:lvl4pPr>
              <a:defRPr sz="1800"/>
            </a:lvl4pPr>
            <a:lvl5pPr>
              <a:defRPr sz="1600"/>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15" name="Straight Connector 14"/>
          <p:cNvSpPr>
            <a:spLocks noChangeShapeType="1"/>
          </p:cNvSpPr>
          <p:nvPr>
            <p:custDataLst>
              <p:tags r:id="rId2"/>
            </p:custDataLst>
          </p:nvPr>
        </p:nvSpPr>
        <p:spPr bwMode="auto">
          <a:xfrm>
            <a:off x="457200" y="6324600"/>
            <a:ext cx="8229600" cy="0"/>
          </a:xfrm>
          <a:prstGeom prst="line">
            <a:avLst/>
          </a:prstGeom>
          <a:noFill/>
          <a:ln w="9525" cap="flat" cmpd="sng" algn="ctr">
            <a:solidFill>
              <a:schemeClr val="accent2"/>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Footer Placeholder 5"/>
          <p:cNvSpPr>
            <a:spLocks noGrp="1"/>
          </p:cNvSpPr>
          <p:nvPr>
            <p:ph type="ftr" sz="quarter" idx="3"/>
            <p:custDataLst>
              <p:tags r:id="rId3"/>
            </p:custDataLst>
          </p:nvPr>
        </p:nvSpPr>
        <p:spPr>
          <a:xfrm>
            <a:off x="2133600" y="6400800"/>
            <a:ext cx="5257800" cy="321311"/>
          </a:xfrm>
          <a:prstGeom prst="rect">
            <a:avLst/>
          </a:prstGeom>
          <a:noFill/>
        </p:spPr>
        <p:txBody>
          <a:bodyPr/>
          <a:lstStyle>
            <a:lvl1pPr algn="l">
              <a:defRPr sz="1400">
                <a:solidFill>
                  <a:schemeClr val="tx1"/>
                </a:solidFill>
              </a:defRPr>
            </a:lvl1pPr>
          </a:lstStyle>
          <a:p>
            <a:r>
              <a:rPr lang="en-US" dirty="0"/>
              <a:t>Introduction</a:t>
            </a:r>
          </a:p>
        </p:txBody>
      </p:sp>
      <p:sp>
        <p:nvSpPr>
          <p:cNvPr id="11" name="Title 10"/>
          <p:cNvSpPr>
            <a:spLocks noGrp="1"/>
          </p:cNvSpPr>
          <p:nvPr>
            <p:ph type="title"/>
            <p:custDataLst>
              <p:tags r:id="rId4"/>
            </p:custDataLst>
          </p:nvPr>
        </p:nvSpPr>
        <p:spPr/>
        <p:txBody>
          <a:bodyPr/>
          <a:lstStyle/>
          <a:p>
            <a:r>
              <a:rPr lang="en-US"/>
              <a:t>Click to edit Master title style</a:t>
            </a:r>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01625" y="876300"/>
            <a:ext cx="8540750" cy="762000"/>
          </a:xfrm>
        </p:spPr>
        <p:txBody>
          <a:bodyPr/>
          <a:lstStyle/>
          <a:p>
            <a:pPr fontAlgn="base"/>
            <a:r>
              <a:rPr lang="zh-CN" altLang="en-US" strike="noStrike" noProof="1"/>
              <a:t>单击此处编辑母版标题样式</a:t>
            </a:r>
          </a:p>
        </p:txBody>
      </p:sp>
      <p:sp>
        <p:nvSpPr>
          <p:cNvPr id="3" name="表格占位符 2"/>
          <p:cNvSpPr>
            <a:spLocks noGrp="1"/>
          </p:cNvSpPr>
          <p:nvPr>
            <p:ph type="tbl" idx="1"/>
          </p:nvPr>
        </p:nvSpPr>
        <p:spPr>
          <a:xfrm>
            <a:off x="304800" y="1981200"/>
            <a:ext cx="8540750" cy="3070225"/>
          </a:xfrm>
        </p:spPr>
        <p:txBody>
          <a:bodyPr vert="horz" wrap="square" lIns="91440" tIns="45720" rIns="91440" bIns="45720" numCol="1" anchor="t" anchorCtr="0" compatLnSpc="1">
            <a:spAutoFit/>
          </a:bodyPr>
          <a:lstStyle/>
          <a:p>
            <a:pPr marL="342900" marR="0" lvl="0" indent="-342900" algn="l" defTabSz="914400" rtl="0" eaLnBrk="1" fontAlgn="base" latinLnBrk="0" hangingPunct="1">
              <a:lnSpc>
                <a:spcPct val="120000"/>
              </a:lnSpc>
              <a:spcBef>
                <a:spcPct val="20000"/>
              </a:spcBef>
              <a:spcAft>
                <a:spcPct val="0"/>
              </a:spcAft>
              <a:buClr>
                <a:srgbClr val="FF0000"/>
              </a:buClr>
              <a:buSzPct val="80000"/>
              <a:buFont typeface="Wingdings" panose="05000000000000000000" pitchFamily="2" charset="2"/>
              <a:buChar char="l"/>
              <a:defRPr/>
            </a:pPr>
            <a:endParaRPr kumimoji="0" lang="zh-CN" altLang="en-US" sz="3200" b="1" i="0" u="none" strike="noStrike" kern="0" cap="none" spc="0" normalizeH="0" baseline="0" noProof="0">
              <a:ln>
                <a:noFill/>
              </a:ln>
              <a:solidFill>
                <a:schemeClr val="tx1"/>
              </a:solidFill>
              <a:effectLst/>
              <a:uLnTx/>
              <a:uFillTx/>
              <a:latin typeface="+mn-lt"/>
              <a:ea typeface="+mn-ea"/>
              <a:cs typeface="+mn-cs"/>
            </a:endParaRP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04800" y="1981200"/>
            <a:ext cx="4194175" cy="226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1375" y="1981200"/>
            <a:ext cx="4194175" cy="226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sp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
                <a:srgbClr val="FF0000"/>
              </a:buClr>
              <a:buSzPct val="80000"/>
              <a:buFont typeface="Wingdings" panose="05000000000000000000" pitchFamily="2" charset="2"/>
              <a:buNone/>
              <a:defRPr/>
            </a:pPr>
            <a:endParaRPr kumimoji="0" lang="zh-CN" altLang="en-US" sz="3200" b="1" i="0" u="none" strike="noStrike" kern="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26" Type="http://schemas.openxmlformats.org/officeDocument/2006/relationships/tags" Target="../tags/tag6.xml"/><Relationship Id="rId3" Type="http://schemas.openxmlformats.org/officeDocument/2006/relationships/slideLayout" Target="../slideLayouts/slideLayout18.xml"/><Relationship Id="rId21" Type="http://schemas.openxmlformats.org/officeDocument/2006/relationships/theme" Target="../theme/theme2.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tags" Target="../tags/tag5.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tags" Target="../tags/tag4.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tags" Target="../tags/tag3.xml"/><Relationship Id="rId28" Type="http://schemas.openxmlformats.org/officeDocument/2006/relationships/image" Target="../media/image3.jpeg"/><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tags" Target="../tags/tag2.xml"/><Relationship Id="rId27" Type="http://schemas.openxmlformats.org/officeDocument/2006/relationships/tags" Target="../tags/tag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7"/>
          <a:stretch>
            <a:fillRect/>
          </a:stretch>
        </a:blipFill>
        <a:effectLst/>
      </p:bgPr>
    </p:bg>
    <p:spTree>
      <p:nvGrpSpPr>
        <p:cNvPr id="1" name=""/>
        <p:cNvGrpSpPr/>
        <p:nvPr/>
      </p:nvGrpSpPr>
      <p:grpSpPr>
        <a:xfrm>
          <a:off x="0" y="0"/>
          <a:ext cx="0" cy="0"/>
          <a:chOff x="0" y="0"/>
          <a:chExt cx="0" cy="0"/>
        </a:xfrm>
      </p:grpSpPr>
      <p:sp>
        <p:nvSpPr>
          <p:cNvPr id="2050" name="Rectangle 2"/>
          <p:cNvSpPr>
            <a:spLocks noGrp="1" noRot="1"/>
          </p:cNvSpPr>
          <p:nvPr>
            <p:ph type="title"/>
          </p:nvPr>
        </p:nvSpPr>
        <p:spPr>
          <a:xfrm>
            <a:off x="301625" y="876300"/>
            <a:ext cx="8540750" cy="762000"/>
          </a:xfrm>
          <a:prstGeom prst="rect">
            <a:avLst/>
          </a:prstGeom>
          <a:noFill/>
          <a:ln w="9525">
            <a:noFill/>
          </a:ln>
        </p:spPr>
        <p:txBody>
          <a:bodyPr anchor="ctr" anchorCtr="0">
            <a:spAutoFit/>
          </a:bodyPr>
          <a:lstStyle/>
          <a:p>
            <a:pPr lvl="0"/>
            <a:r>
              <a:rPr lang="zh-CN" altLang="en-US" dirty="0"/>
              <a:t>单击此处编辑母版标题样式</a:t>
            </a:r>
          </a:p>
        </p:txBody>
      </p:sp>
      <p:sp>
        <p:nvSpPr>
          <p:cNvPr id="2051" name="Rectangle 3"/>
          <p:cNvSpPr>
            <a:spLocks noGrp="1" noRot="1"/>
          </p:cNvSpPr>
          <p:nvPr>
            <p:ph type="body" idx="1"/>
          </p:nvPr>
        </p:nvSpPr>
        <p:spPr>
          <a:xfrm>
            <a:off x="304800" y="1981200"/>
            <a:ext cx="8540750" cy="2260600"/>
          </a:xfrm>
          <a:prstGeom prst="rect">
            <a:avLst/>
          </a:prstGeom>
          <a:noFill/>
          <a:ln w="9525">
            <a:noFill/>
          </a:ln>
        </p:spPr>
        <p:txBody>
          <a:bodyPr>
            <a:sp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21540" name="Rectangle 4"/>
          <p:cNvSpPr>
            <a:spLocks noGrp="1" noChangeArrowheads="1"/>
          </p:cNvSpPr>
          <p:nvPr>
            <p:ph type="dt" sz="half" idx="2"/>
          </p:nvPr>
        </p:nvSpPr>
        <p:spPr bwMode="auto">
          <a:xfrm>
            <a:off x="301625" y="6019800"/>
            <a:ext cx="228917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21541" name="Rectangle 5"/>
          <p:cNvSpPr>
            <a:spLocks noGrp="1" noChangeArrowheads="1"/>
          </p:cNvSpPr>
          <p:nvPr>
            <p:ph type="ftr" sz="quarter" idx="3"/>
          </p:nvPr>
        </p:nvSpPr>
        <p:spPr bwMode="auto">
          <a:xfrm>
            <a:off x="3124200" y="6019800"/>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dirty="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21542" name="Rectangle 6"/>
          <p:cNvSpPr>
            <a:spLocks noGrp="1" noChangeArrowheads="1"/>
          </p:cNvSpPr>
          <p:nvPr>
            <p:ph type="sldNum" sz="quarter" idx="4"/>
          </p:nvPr>
        </p:nvSpPr>
        <p:spPr bwMode="auto">
          <a:xfrm>
            <a:off x="6553200" y="6019800"/>
            <a:ext cx="228917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lvl="0" eaLnBrk="1" hangingPunct="1"/>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rtl="0" fontAlgn="base">
        <a:spcBef>
          <a:spcPct val="0"/>
        </a:spcBef>
        <a:spcAft>
          <a:spcPct val="0"/>
        </a:spcAft>
        <a:defRPr sz="4400" b="1">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lr>
          <a:srgbClr val="FF0000"/>
        </a:buClr>
        <a:buSzPct val="80000"/>
        <a:buFont typeface="Wingdings" panose="05000000000000000000" pitchFamily="2" charset="2"/>
        <a:buChar char="l"/>
        <a:defRPr sz="3200" b="1">
          <a:solidFill>
            <a:schemeClr val="tx1"/>
          </a:solidFill>
          <a:latin typeface="+mn-lt"/>
          <a:ea typeface="+mn-ea"/>
          <a:cs typeface="+mn-cs"/>
        </a:defRPr>
      </a:lvl1pPr>
      <a:lvl2pPr marL="742950" indent="-285750" algn="l" rtl="0" fontAlgn="base">
        <a:spcBef>
          <a:spcPct val="20000"/>
        </a:spcBef>
        <a:spcAft>
          <a:spcPct val="0"/>
        </a:spcAft>
        <a:buClr>
          <a:schemeClr val="tx1"/>
        </a:buClr>
        <a:buSzPct val="80000"/>
        <a:buFont typeface="Wingdings" panose="05000000000000000000" pitchFamily="2" charset="2"/>
        <a:buChar char="Ø"/>
        <a:defRPr sz="2800" b="1">
          <a:solidFill>
            <a:schemeClr val="tx1"/>
          </a:solidFill>
          <a:latin typeface="+mn-lt"/>
          <a:ea typeface="+mn-ea"/>
        </a:defRPr>
      </a:lvl2pPr>
      <a:lvl3pPr marL="1143000" indent="-228600" algn="l" rtl="0" fontAlgn="base">
        <a:spcBef>
          <a:spcPct val="20000"/>
        </a:spcBef>
        <a:spcAft>
          <a:spcPct val="0"/>
        </a:spcAft>
        <a:buClr>
          <a:schemeClr val="hlink"/>
        </a:buClr>
        <a:buSzPct val="80000"/>
        <a:buFont typeface="Wingdings" panose="05000000000000000000" pitchFamily="2" charset="2"/>
        <a:buChar char="v"/>
        <a:defRPr sz="2400">
          <a:solidFill>
            <a:schemeClr val="tx1"/>
          </a:solidFill>
          <a:latin typeface="+mn-lt"/>
          <a:ea typeface="+mn-ea"/>
        </a:defRPr>
      </a:lvl3pPr>
      <a:lvl4pPr marL="1600200" indent="-228600" algn="l" rtl="0" fontAlgn="base">
        <a:spcBef>
          <a:spcPct val="20000"/>
        </a:spcBef>
        <a:spcAft>
          <a:spcPct val="0"/>
        </a:spcAft>
        <a:buClr>
          <a:schemeClr val="accent2"/>
        </a:buClr>
        <a:buSzPct val="90000"/>
        <a:buFont typeface="Wingdings" panose="05000000000000000000" pitchFamily="2" charset="2"/>
        <a:buChar char=""/>
        <a:defRPr sz="2000">
          <a:solidFill>
            <a:schemeClr val="tx1"/>
          </a:solidFill>
          <a:latin typeface="+mn-lt"/>
          <a:ea typeface="+mn-ea"/>
        </a:defRPr>
      </a:lvl4pPr>
      <a:lvl5pPr marL="20574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5pPr>
      <a:lvl6pPr marL="25146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6pPr>
      <a:lvl7pPr marL="29718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7pPr>
      <a:lvl8pPr marL="34290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8pPr>
      <a:lvl9pPr marL="3886200" indent="-228600" algn="l" rtl="0" fontAlgn="base">
        <a:spcBef>
          <a:spcPct val="20000"/>
        </a:spcBef>
        <a:spcAft>
          <a:spcPct val="0"/>
        </a:spcAft>
        <a:buClr>
          <a:schemeClr val="hlink"/>
        </a:buClr>
        <a:buSzPct val="85000"/>
        <a:buFont typeface="Wingdings" panose="05000000000000000000" pitchFamily="2" charset="2"/>
        <a:buChar char="v"/>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28">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2"/>
            </p:custDataLst>
          </p:nvPr>
        </p:nvSpPr>
        <p:spPr>
          <a:xfrm>
            <a:off x="628650" y="1131094"/>
            <a:ext cx="7886700" cy="99417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custDataLst>
              <p:tags r:id="rId23"/>
            </p:custDataLst>
          </p:nvPr>
        </p:nvSpPr>
        <p:spPr>
          <a:xfrm>
            <a:off x="628650" y="2226469"/>
            <a:ext cx="7886700" cy="3263504"/>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4"/>
            </p:custDataLst>
          </p:nvPr>
        </p:nvSpPr>
        <p:spPr>
          <a:xfrm>
            <a:off x="628650" y="5624513"/>
            <a:ext cx="2057400" cy="273844"/>
          </a:xfrm>
          <a:prstGeom prst="rect">
            <a:avLst/>
          </a:prstGeom>
        </p:spPr>
        <p:txBody>
          <a:bodyPr vert="horz" lIns="91440" tIns="45720" rIns="91440" bIns="45720" rtlCol="0" anchor="ctr">
            <a:normAutofit/>
          </a:bodyPr>
          <a:lstStyle>
            <a:lvl1pPr algn="l">
              <a:defRPr sz="675">
                <a:solidFill>
                  <a:schemeClr val="tx1">
                    <a:lumMod val="50000"/>
                    <a:lumOff val="50000"/>
                  </a:schemeClr>
                </a:solidFill>
              </a:defRPr>
            </a:lvl1pPr>
          </a:lstStyle>
          <a:p>
            <a:fld id="{89DFA5F8-3355-465E-A68C-099EA57D8F58}" type="datetimeFigureOut">
              <a:rPr lang="zh-CN" altLang="en-US" smtClean="0"/>
              <a:t>2023/10/17</a:t>
            </a:fld>
            <a:endParaRPr lang="zh-CN" altLang="en-US"/>
          </a:p>
        </p:txBody>
      </p:sp>
      <p:sp>
        <p:nvSpPr>
          <p:cNvPr id="5" name="页脚占位符 4"/>
          <p:cNvSpPr>
            <a:spLocks noGrp="1"/>
          </p:cNvSpPr>
          <p:nvPr>
            <p:ph type="ftr" sz="quarter" idx="3"/>
            <p:custDataLst>
              <p:tags r:id="rId25"/>
            </p:custDataLst>
          </p:nvPr>
        </p:nvSpPr>
        <p:spPr>
          <a:xfrm>
            <a:off x="3028950" y="5624513"/>
            <a:ext cx="3086100" cy="273844"/>
          </a:xfrm>
          <a:prstGeom prst="rect">
            <a:avLst/>
          </a:prstGeom>
        </p:spPr>
        <p:txBody>
          <a:bodyPr vert="horz" lIns="91440" tIns="45720" rIns="91440" bIns="45720" rtlCol="0" anchor="ctr">
            <a:normAutofit/>
          </a:bodyPr>
          <a:lstStyle>
            <a:lvl1pPr algn="ctr">
              <a:defRPr sz="675">
                <a:solidFill>
                  <a:schemeClr val="tx1">
                    <a:lumMod val="50000"/>
                    <a:lumOff val="50000"/>
                  </a:schemeClr>
                </a:solidFill>
              </a:defRPr>
            </a:lvl1pPr>
          </a:lstStyle>
          <a:p>
            <a:endParaRPr lang="zh-CN" altLang="en-US"/>
          </a:p>
        </p:txBody>
      </p:sp>
      <p:sp>
        <p:nvSpPr>
          <p:cNvPr id="6" name="灯片编号占位符 5"/>
          <p:cNvSpPr>
            <a:spLocks noGrp="1"/>
          </p:cNvSpPr>
          <p:nvPr>
            <p:ph type="sldNum" sz="quarter" idx="4"/>
            <p:custDataLst>
              <p:tags r:id="rId26"/>
            </p:custDataLst>
          </p:nvPr>
        </p:nvSpPr>
        <p:spPr>
          <a:xfrm>
            <a:off x="6457950" y="5624513"/>
            <a:ext cx="2057400" cy="273844"/>
          </a:xfrm>
          <a:prstGeom prst="rect">
            <a:avLst/>
          </a:prstGeom>
        </p:spPr>
        <p:txBody>
          <a:bodyPr vert="horz" lIns="91440" tIns="45720" rIns="91440" bIns="45720" rtlCol="0" anchor="ctr">
            <a:normAutofit/>
          </a:bodyPr>
          <a:lstStyle>
            <a:lvl1pPr algn="r">
              <a:defRPr sz="675">
                <a:solidFill>
                  <a:schemeClr val="tx1">
                    <a:lumMod val="50000"/>
                    <a:lumOff val="50000"/>
                  </a:schemeClr>
                </a:solidFill>
              </a:defRPr>
            </a:lvl1pPr>
          </a:lstStyle>
          <a:p>
            <a:fld id="{644D3036-D038-4ABE-9F0E-69061AA000CF}" type="slidenum">
              <a:rPr lang="zh-CN" altLang="en-US" smtClean="0"/>
              <a:t>‹#›</a:t>
            </a:fld>
            <a:endParaRPr lang="zh-CN" altLang="en-US"/>
          </a:p>
        </p:txBody>
      </p:sp>
      <p:sp>
        <p:nvSpPr>
          <p:cNvPr id="7" name="KSO_TEMPLATE" hidden="1"/>
          <p:cNvSpPr/>
          <p:nvPr>
            <p:custDataLst>
              <p:tags r:id="rId27"/>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lt1"/>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Lst>
  <p:txStyles>
    <p:titleStyle>
      <a:lvl1pPr algn="l" defTabSz="514350" rtl="0" eaLnBrk="1" latinLnBrk="0" hangingPunct="1">
        <a:lnSpc>
          <a:spcPct val="120000"/>
        </a:lnSpc>
        <a:spcBef>
          <a:spcPct val="0"/>
        </a:spcBef>
        <a:buNone/>
        <a:defRPr sz="2475" kern="1200">
          <a:solidFill>
            <a:schemeClr val="tx1"/>
          </a:solidFill>
          <a:latin typeface="+mj-lt"/>
          <a:ea typeface="+mj-ea"/>
          <a:cs typeface="+mj-cs"/>
        </a:defRPr>
      </a:lvl1pPr>
    </p:titleStyle>
    <p:body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p:bodyStyle>
    <p:otherStyle>
      <a:defPPr>
        <a:defRPr lang="zh-CN"/>
      </a:defPPr>
      <a:lvl1pPr marL="0" algn="l" defTabSz="514350" rtl="0" eaLnBrk="1" latinLnBrk="0" hangingPunct="1">
        <a:defRPr sz="1015" kern="1200">
          <a:solidFill>
            <a:schemeClr val="tx1"/>
          </a:solidFill>
          <a:latin typeface="+mn-lt"/>
          <a:ea typeface="+mn-ea"/>
          <a:cs typeface="+mn-cs"/>
        </a:defRPr>
      </a:lvl1pPr>
      <a:lvl2pPr marL="257175" algn="l" defTabSz="514350" rtl="0" eaLnBrk="1" latinLnBrk="0" hangingPunct="1">
        <a:defRPr sz="1015" kern="1200">
          <a:solidFill>
            <a:schemeClr val="tx1"/>
          </a:solidFill>
          <a:latin typeface="+mn-lt"/>
          <a:ea typeface="+mn-ea"/>
          <a:cs typeface="+mn-cs"/>
        </a:defRPr>
      </a:lvl2pPr>
      <a:lvl3pPr marL="514350" algn="l" defTabSz="514350" rtl="0" eaLnBrk="1" latinLnBrk="0" hangingPunct="1">
        <a:defRPr sz="1015" kern="1200">
          <a:solidFill>
            <a:schemeClr val="tx1"/>
          </a:solidFill>
          <a:latin typeface="+mn-lt"/>
          <a:ea typeface="+mn-ea"/>
          <a:cs typeface="+mn-cs"/>
        </a:defRPr>
      </a:lvl3pPr>
      <a:lvl4pPr marL="771525" algn="l" defTabSz="514350" rtl="0" eaLnBrk="1" latinLnBrk="0" hangingPunct="1">
        <a:defRPr sz="1015" kern="1200">
          <a:solidFill>
            <a:schemeClr val="tx1"/>
          </a:solidFill>
          <a:latin typeface="+mn-lt"/>
          <a:ea typeface="+mn-ea"/>
          <a:cs typeface="+mn-cs"/>
        </a:defRPr>
      </a:lvl4pPr>
      <a:lvl5pPr marL="1028700" algn="l" defTabSz="514350" rtl="0" eaLnBrk="1" latinLnBrk="0" hangingPunct="1">
        <a:defRPr sz="1015" kern="1200">
          <a:solidFill>
            <a:schemeClr val="tx1"/>
          </a:solidFill>
          <a:latin typeface="+mn-lt"/>
          <a:ea typeface="+mn-ea"/>
          <a:cs typeface="+mn-cs"/>
        </a:defRPr>
      </a:lvl5pPr>
      <a:lvl6pPr marL="1285875" algn="l" defTabSz="514350" rtl="0" eaLnBrk="1" latinLnBrk="0" hangingPunct="1">
        <a:defRPr sz="1015" kern="1200">
          <a:solidFill>
            <a:schemeClr val="tx1"/>
          </a:solidFill>
          <a:latin typeface="+mn-lt"/>
          <a:ea typeface="+mn-ea"/>
          <a:cs typeface="+mn-cs"/>
        </a:defRPr>
      </a:lvl6pPr>
      <a:lvl7pPr marL="1543050" algn="l" defTabSz="514350" rtl="0" eaLnBrk="1" latinLnBrk="0" hangingPunct="1">
        <a:defRPr sz="1015" kern="1200">
          <a:solidFill>
            <a:schemeClr val="tx1"/>
          </a:solidFill>
          <a:latin typeface="+mn-lt"/>
          <a:ea typeface="+mn-ea"/>
          <a:cs typeface="+mn-cs"/>
        </a:defRPr>
      </a:lvl7pPr>
      <a:lvl8pPr marL="1800225" algn="l" defTabSz="514350" rtl="0" eaLnBrk="1" latinLnBrk="0" hangingPunct="1">
        <a:defRPr sz="1015" kern="1200">
          <a:solidFill>
            <a:schemeClr val="tx1"/>
          </a:solidFill>
          <a:latin typeface="+mn-lt"/>
          <a:ea typeface="+mn-ea"/>
          <a:cs typeface="+mn-cs"/>
        </a:defRPr>
      </a:lvl8pPr>
      <a:lvl9pPr marL="2057400" algn="l" defTabSz="514350" rtl="0" eaLnBrk="1" latinLnBrk="0" hangingPunct="1">
        <a:defRPr sz="10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 Id="rId5" Type="http://schemas.openxmlformats.org/officeDocument/2006/relationships/notesSlide" Target="../notesSlides/notesSlide1.xml"/><Relationship Id="rId4"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notesSlide" Target="../notesSlides/notesSlide2.xml"/><Relationship Id="rId5" Type="http://schemas.openxmlformats.org/officeDocument/2006/relationships/slideLayout" Target="../slideLayouts/slideLayout18.xml"/><Relationship Id="rId4" Type="http://schemas.openxmlformats.org/officeDocument/2006/relationships/tags" Target="../tags/tag124.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7.xml"/><Relationship Id="rId1" Type="http://schemas.openxmlformats.org/officeDocument/2006/relationships/tags" Target="../tags/tag125.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image" Target="../media/image41.png"/></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17.xml"/><Relationship Id="rId4" Type="http://schemas.openxmlformats.org/officeDocument/2006/relationships/image" Target="../media/image44.png"/></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17.xml"/><Relationship Id="rId5" Type="http://schemas.openxmlformats.org/officeDocument/2006/relationships/image" Target="../media/image48.png"/><Relationship Id="rId4" Type="http://schemas.openxmlformats.org/officeDocument/2006/relationships/image" Target="../media/image4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7.xml"/><Relationship Id="rId1" Type="http://schemas.openxmlformats.org/officeDocument/2006/relationships/tags" Target="../tags/tag12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ctrTitle"/>
            <p:custDataLst>
              <p:tags r:id="rId2"/>
            </p:custDataLst>
          </p:nvPr>
        </p:nvSpPr>
        <p:spPr>
          <a:xfrm>
            <a:off x="628650" y="2108198"/>
            <a:ext cx="5829300" cy="708439"/>
          </a:xfrm>
        </p:spPr>
        <p:txBody>
          <a:bodyPr>
            <a:noAutofit/>
          </a:bodyPr>
          <a:lstStyle/>
          <a:p>
            <a:pPr marL="0" indent="0" algn="l">
              <a:lnSpc>
                <a:spcPct val="120000"/>
              </a:lnSpc>
              <a:spcBef>
                <a:spcPts val="0"/>
              </a:spcBef>
              <a:spcAft>
                <a:spcPts val="0"/>
              </a:spcAft>
              <a:buSzPct val="100000"/>
              <a:buNone/>
            </a:pPr>
            <a:r>
              <a:rPr lang="zh-CN" altLang="en-US" sz="4800" u="none" strike="noStrike" baseline="0">
                <a:solidFill>
                  <a:schemeClr val="accent1">
                    <a:lumMod val="75000"/>
                  </a:schemeClr>
                </a:solidFill>
                <a:uLnTx/>
                <a:uFillTx/>
              </a:rPr>
              <a:t>图形与动画</a:t>
            </a:r>
            <a:r>
              <a:rPr lang="en-US" altLang="zh-CN" sz="4800" u="none" strike="noStrike" baseline="0" dirty="0">
                <a:solidFill>
                  <a:schemeClr val="accent1">
                    <a:lumMod val="75000"/>
                  </a:schemeClr>
                </a:solidFill>
                <a:uLnTx/>
                <a:uFillTx/>
              </a:rPr>
              <a:t>1</a:t>
            </a:r>
          </a:p>
        </p:txBody>
      </p:sp>
      <p:sp>
        <p:nvSpPr>
          <p:cNvPr id="21" name="副标题 20"/>
          <p:cNvSpPr>
            <a:spLocks noGrp="1"/>
          </p:cNvSpPr>
          <p:nvPr>
            <p:ph type="subTitle" idx="1"/>
            <p:custDataLst>
              <p:tags r:id="rId3"/>
            </p:custDataLst>
          </p:nvPr>
        </p:nvSpPr>
        <p:spPr>
          <a:xfrm>
            <a:off x="628650" y="3071796"/>
            <a:ext cx="5829300" cy="570602"/>
          </a:xfrm>
        </p:spPr>
        <p:txBody>
          <a:bodyPr>
            <a:noAutofit/>
          </a:bodyPr>
          <a:lstStyle/>
          <a:p>
            <a:pPr marL="0" lvl="0" indent="-285750" algn="l" fontAlgn="ctr">
              <a:lnSpc>
                <a:spcPct val="130000"/>
              </a:lnSpc>
              <a:spcBef>
                <a:spcPts val="1000"/>
              </a:spcBef>
              <a:spcAft>
                <a:spcPts val="0"/>
              </a:spcAft>
              <a:buSzPct val="100000"/>
              <a:buFont typeface="Wingdings" panose="05000000000000000000" charset="0"/>
              <a:buNone/>
            </a:pPr>
            <a:r>
              <a:rPr lang="zh-CN" altLang="en-US" sz="2700" dirty="0">
                <a:solidFill>
                  <a:schemeClr val="accent6">
                    <a:lumMod val="75000"/>
                  </a:schemeClr>
                </a:solidFill>
              </a:rPr>
              <a:t>何明耘 </a:t>
            </a:r>
          </a:p>
          <a:p>
            <a:pPr marL="0" lvl="0" indent="-285750" algn="l" fontAlgn="ctr">
              <a:lnSpc>
                <a:spcPct val="130000"/>
              </a:lnSpc>
              <a:spcBef>
                <a:spcPts val="1000"/>
              </a:spcBef>
              <a:spcAft>
                <a:spcPts val="0"/>
              </a:spcAft>
              <a:buSzPct val="100000"/>
              <a:buFont typeface="Wingdings" panose="05000000000000000000" charset="0"/>
              <a:buNone/>
            </a:pPr>
            <a:r>
              <a:rPr lang="zh-CN" altLang="en-US" sz="2700" dirty="0">
                <a:solidFill>
                  <a:schemeClr val="accent6">
                    <a:lumMod val="75000"/>
                  </a:schemeClr>
                </a:solidFill>
              </a:rPr>
              <a:t>电子科技大学</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5" name="内容占位符 2">
            <a:extLst>
              <a:ext uri="{FF2B5EF4-FFF2-40B4-BE49-F238E27FC236}">
                <a16:creationId xmlns:a16="http://schemas.microsoft.com/office/drawing/2014/main" id="{0F05B729-A7C2-4A62-B2AE-C68ED71F39F0}"/>
              </a:ext>
            </a:extLst>
          </p:cNvPr>
          <p:cNvSpPr txBox="1">
            <a:spLocks/>
          </p:cNvSpPr>
          <p:nvPr/>
        </p:nvSpPr>
        <p:spPr>
          <a:xfrm>
            <a:off x="340618" y="1521673"/>
            <a:ext cx="7886700"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70000"/>
              </a:lnSpc>
              <a:spcBef>
                <a:spcPts val="0"/>
              </a:spcBef>
              <a:spcAft>
                <a:spcPts val="0"/>
              </a:spcAft>
            </a:pPr>
            <a:r>
              <a:rPr lang="en-US" altLang="zh-CN" sz="3600" dirty="0"/>
              <a:t>microfacet BR</a:t>
            </a:r>
          </a:p>
          <a:p>
            <a:pPr fontAlgn="base">
              <a:lnSpc>
                <a:spcPct val="150000"/>
              </a:lnSpc>
              <a:spcBef>
                <a:spcPts val="0"/>
              </a:spcBef>
              <a:spcAft>
                <a:spcPct val="0"/>
              </a:spcAft>
            </a:pPr>
            <a:r>
              <a:rPr lang="zh-CN" altLang="en-US" sz="2600" dirty="0"/>
              <a:t>法线分布函数 </a:t>
            </a:r>
            <a:r>
              <a:rPr lang="en-US" altLang="zh-CN" sz="2600" dirty="0"/>
              <a:t>GGX</a:t>
            </a:r>
            <a:endParaRPr lang="zh-CN" altLang="en-US" sz="2600" dirty="0"/>
          </a:p>
        </p:txBody>
      </p:sp>
      <p:pic>
        <p:nvPicPr>
          <p:cNvPr id="6" name="图片 5">
            <a:extLst>
              <a:ext uri="{FF2B5EF4-FFF2-40B4-BE49-F238E27FC236}">
                <a16:creationId xmlns:a16="http://schemas.microsoft.com/office/drawing/2014/main" id="{5F7A8523-2F7C-40F0-9294-4D874A696945}"/>
              </a:ext>
            </a:extLst>
          </p:cNvPr>
          <p:cNvPicPr>
            <a:picLocks noChangeAspect="1"/>
          </p:cNvPicPr>
          <p:nvPr/>
        </p:nvPicPr>
        <p:blipFill>
          <a:blip r:embed="rId2"/>
          <a:stretch>
            <a:fillRect/>
          </a:stretch>
        </p:blipFill>
        <p:spPr>
          <a:xfrm>
            <a:off x="4283968" y="3226257"/>
            <a:ext cx="4860032" cy="3420911"/>
          </a:xfrm>
          <a:prstGeom prst="rect">
            <a:avLst/>
          </a:prstGeom>
        </p:spPr>
      </p:pic>
      <p:pic>
        <p:nvPicPr>
          <p:cNvPr id="8" name="图片 7">
            <a:extLst>
              <a:ext uri="{FF2B5EF4-FFF2-40B4-BE49-F238E27FC236}">
                <a16:creationId xmlns:a16="http://schemas.microsoft.com/office/drawing/2014/main" id="{DFD8B988-64FF-4FC8-9C93-CC0F86A4C99B}"/>
              </a:ext>
            </a:extLst>
          </p:cNvPr>
          <p:cNvPicPr>
            <a:picLocks noChangeAspect="1"/>
          </p:cNvPicPr>
          <p:nvPr/>
        </p:nvPicPr>
        <p:blipFill>
          <a:blip r:embed="rId3"/>
          <a:stretch>
            <a:fillRect/>
          </a:stretch>
        </p:blipFill>
        <p:spPr>
          <a:xfrm>
            <a:off x="310316" y="3823151"/>
            <a:ext cx="3962400" cy="962025"/>
          </a:xfrm>
          <a:prstGeom prst="rect">
            <a:avLst/>
          </a:prstGeom>
        </p:spPr>
      </p:pic>
    </p:spTree>
    <p:extLst>
      <p:ext uri="{BB962C8B-B14F-4D97-AF65-F5344CB8AC3E}">
        <p14:creationId xmlns:p14="http://schemas.microsoft.com/office/powerpoint/2010/main" val="122938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467544" y="1622198"/>
            <a:ext cx="7886700"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zh-CN" altLang="en-US" sz="2800" dirty="0"/>
              <a:t>辐射能量守恒</a:t>
            </a:r>
            <a:r>
              <a:rPr lang="en-US" altLang="zh-CN" sz="2800" dirty="0"/>
              <a:t>	</a:t>
            </a:r>
          </a:p>
          <a:p>
            <a:pPr fontAlgn="auto">
              <a:lnSpc>
                <a:spcPct val="150000"/>
              </a:lnSpc>
              <a:spcBef>
                <a:spcPts val="0"/>
              </a:spcBef>
              <a:spcAft>
                <a:spcPts val="0"/>
              </a:spcAft>
            </a:pPr>
            <a:r>
              <a:rPr lang="zh-CN" altLang="en-US" sz="2400" dirty="0"/>
              <a:t>微平面的近似计算满足能量守恒，即出射光能不应超过入射光能</a:t>
            </a:r>
            <a:endParaRPr lang="en-US" altLang="zh-CN" sz="2400" dirty="0"/>
          </a:p>
          <a:p>
            <a:pPr fontAlgn="auto">
              <a:lnSpc>
                <a:spcPct val="150000"/>
              </a:lnSpc>
              <a:spcBef>
                <a:spcPts val="0"/>
              </a:spcBef>
              <a:spcAft>
                <a:spcPts val="0"/>
              </a:spcAft>
            </a:pPr>
            <a:endParaRPr lang="zh-CN" altLang="en-US" sz="2400" dirty="0"/>
          </a:p>
        </p:txBody>
      </p:sp>
      <p:pic>
        <p:nvPicPr>
          <p:cNvPr id="8" name="图片 7">
            <a:extLst>
              <a:ext uri="{FF2B5EF4-FFF2-40B4-BE49-F238E27FC236}">
                <a16:creationId xmlns:a16="http://schemas.microsoft.com/office/drawing/2014/main" id="{9DDAD48F-A8AF-4989-B3F8-19D39B2ED46C}"/>
              </a:ext>
            </a:extLst>
          </p:cNvPr>
          <p:cNvPicPr>
            <a:picLocks noChangeAspect="1"/>
          </p:cNvPicPr>
          <p:nvPr/>
        </p:nvPicPr>
        <p:blipFill>
          <a:blip r:embed="rId3"/>
          <a:stretch>
            <a:fillRect/>
          </a:stretch>
        </p:blipFill>
        <p:spPr>
          <a:xfrm>
            <a:off x="762000" y="4349140"/>
            <a:ext cx="7620000" cy="1552575"/>
          </a:xfrm>
          <a:prstGeom prst="rect">
            <a:avLst/>
          </a:prstGeom>
        </p:spPr>
      </p:pic>
    </p:spTree>
    <p:extLst>
      <p:ext uri="{BB962C8B-B14F-4D97-AF65-F5344CB8AC3E}">
        <p14:creationId xmlns:p14="http://schemas.microsoft.com/office/powerpoint/2010/main" val="1438093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39552" y="2276872"/>
            <a:ext cx="7886700"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zh-CN" altLang="en-US" sz="2800" dirty="0"/>
              <a:t>辐射能量守恒</a:t>
            </a:r>
            <a:r>
              <a:rPr lang="en-US" altLang="zh-CN" sz="2800" dirty="0"/>
              <a:t>	</a:t>
            </a:r>
          </a:p>
          <a:p>
            <a:pPr fontAlgn="auto">
              <a:lnSpc>
                <a:spcPct val="150000"/>
              </a:lnSpc>
              <a:spcBef>
                <a:spcPts val="0"/>
              </a:spcBef>
              <a:spcAft>
                <a:spcPts val="0"/>
              </a:spcAft>
            </a:pPr>
            <a:r>
              <a:rPr lang="zh-CN" altLang="en-US" sz="2400" dirty="0"/>
              <a:t>反射部分，直接被反射而不会进入表面，高光部分</a:t>
            </a:r>
            <a:endParaRPr lang="en-US" altLang="zh-CN" sz="2400" dirty="0"/>
          </a:p>
          <a:p>
            <a:pPr fontAlgn="auto">
              <a:lnSpc>
                <a:spcPct val="150000"/>
              </a:lnSpc>
              <a:spcBef>
                <a:spcPts val="0"/>
              </a:spcBef>
              <a:spcAft>
                <a:spcPts val="0"/>
              </a:spcAft>
            </a:pPr>
            <a:r>
              <a:rPr lang="zh-CN" altLang="en-US" sz="2400" dirty="0"/>
              <a:t>折射部分，进入表面并被吸收后的剩余光，</a:t>
            </a:r>
            <a:r>
              <a:rPr lang="zh-CN" altLang="en-US" sz="2400" u="sng" dirty="0"/>
              <a:t>次表面散射技术</a:t>
            </a:r>
          </a:p>
        </p:txBody>
      </p:sp>
    </p:spTree>
    <p:extLst>
      <p:ext uri="{BB962C8B-B14F-4D97-AF65-F5344CB8AC3E}">
        <p14:creationId xmlns:p14="http://schemas.microsoft.com/office/powerpoint/2010/main" val="1465247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39552" y="2276872"/>
            <a:ext cx="7886700"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zh-CN" altLang="en-US" sz="2800" dirty="0"/>
              <a:t>辐射能量守恒</a:t>
            </a:r>
            <a:r>
              <a:rPr lang="en-US" altLang="zh-CN" sz="2800" dirty="0"/>
              <a:t>	</a:t>
            </a:r>
          </a:p>
          <a:p>
            <a:pPr fontAlgn="auto">
              <a:lnSpc>
                <a:spcPct val="150000"/>
              </a:lnSpc>
              <a:spcBef>
                <a:spcPts val="0"/>
              </a:spcBef>
              <a:spcAft>
                <a:spcPts val="0"/>
              </a:spcAft>
            </a:pPr>
            <a:r>
              <a:rPr lang="zh-CN" altLang="en-US" sz="2400" dirty="0"/>
              <a:t>菲涅耳反射率，菲涅耳方程描述入射光被反射和折射的比例</a:t>
            </a:r>
            <a:endParaRPr lang="en-US" altLang="zh-CN" sz="2400" dirty="0"/>
          </a:p>
          <a:p>
            <a:pPr fontAlgn="auto">
              <a:lnSpc>
                <a:spcPct val="150000"/>
              </a:lnSpc>
              <a:spcBef>
                <a:spcPts val="0"/>
              </a:spcBef>
              <a:spcAft>
                <a:spcPts val="0"/>
              </a:spcAft>
            </a:pPr>
            <a:r>
              <a:rPr lang="zh-CN" altLang="en-US" sz="2400" dirty="0"/>
              <a:t>菲涅耳反射率</a:t>
            </a:r>
            <a:r>
              <a:rPr lang="en-US" altLang="zh-CN" sz="2400" dirty="0"/>
              <a:t>R</a:t>
            </a:r>
            <a:r>
              <a:rPr lang="en-US" altLang="zh-CN" sz="1400" dirty="0"/>
              <a:t>F</a:t>
            </a:r>
            <a:r>
              <a:rPr lang="zh-CN" altLang="en-US" sz="2400" dirty="0"/>
              <a:t>仅取决于入射角 </a:t>
            </a:r>
            <a:r>
              <a:rPr lang="en-US" altLang="zh-CN" sz="2400" dirty="0"/>
              <a:t>θ </a:t>
            </a:r>
            <a:r>
              <a:rPr lang="zh-CN" altLang="en-US" sz="2400" dirty="0"/>
              <a:t>及两种介质的折射系数</a:t>
            </a:r>
          </a:p>
        </p:txBody>
      </p:sp>
      <p:pic>
        <p:nvPicPr>
          <p:cNvPr id="3" name="图片 2">
            <a:extLst>
              <a:ext uri="{FF2B5EF4-FFF2-40B4-BE49-F238E27FC236}">
                <a16:creationId xmlns:a16="http://schemas.microsoft.com/office/drawing/2014/main" id="{B93B3155-CF37-479A-B6F7-3BFF949C94A5}"/>
              </a:ext>
            </a:extLst>
          </p:cNvPr>
          <p:cNvPicPr>
            <a:picLocks noChangeAspect="1"/>
          </p:cNvPicPr>
          <p:nvPr/>
        </p:nvPicPr>
        <p:blipFill>
          <a:blip r:embed="rId3"/>
          <a:stretch>
            <a:fillRect/>
          </a:stretch>
        </p:blipFill>
        <p:spPr>
          <a:xfrm>
            <a:off x="4139952" y="5157192"/>
            <a:ext cx="2790825" cy="857250"/>
          </a:xfrm>
          <a:prstGeom prst="rect">
            <a:avLst/>
          </a:prstGeom>
        </p:spPr>
      </p:pic>
    </p:spTree>
    <p:extLst>
      <p:ext uri="{BB962C8B-B14F-4D97-AF65-F5344CB8AC3E}">
        <p14:creationId xmlns:p14="http://schemas.microsoft.com/office/powerpoint/2010/main" val="1800849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444427" y="600913"/>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628650" y="1269751"/>
            <a:ext cx="7886700" cy="3599854"/>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zh-CN" altLang="en-US" sz="2800" dirty="0"/>
              <a:t>辐射能量守恒</a:t>
            </a:r>
            <a:endParaRPr lang="en-US" altLang="zh-CN" sz="2800" dirty="0"/>
          </a:p>
          <a:p>
            <a:pPr fontAlgn="auto">
              <a:lnSpc>
                <a:spcPct val="150000"/>
              </a:lnSpc>
              <a:spcBef>
                <a:spcPts val="0"/>
              </a:spcBef>
              <a:spcAft>
                <a:spcPts val="0"/>
              </a:spcAft>
            </a:pPr>
            <a:r>
              <a:rPr lang="zh-CN" altLang="en-US" sz="2800" dirty="0"/>
              <a:t>反射率</a:t>
            </a:r>
            <a:r>
              <a:rPr lang="en-US" altLang="zh-CN" sz="2800" dirty="0"/>
              <a:t>	</a:t>
            </a:r>
          </a:p>
        </p:txBody>
      </p:sp>
      <p:pic>
        <p:nvPicPr>
          <p:cNvPr id="3" name="图片 2">
            <a:extLst>
              <a:ext uri="{FF2B5EF4-FFF2-40B4-BE49-F238E27FC236}">
                <a16:creationId xmlns:a16="http://schemas.microsoft.com/office/drawing/2014/main" id="{B9974C76-97F5-453D-8A8E-2DF00470B22B}"/>
              </a:ext>
            </a:extLst>
          </p:cNvPr>
          <p:cNvPicPr>
            <a:picLocks noChangeAspect="1"/>
          </p:cNvPicPr>
          <p:nvPr/>
        </p:nvPicPr>
        <p:blipFill>
          <a:blip r:embed="rId3"/>
          <a:stretch>
            <a:fillRect/>
          </a:stretch>
        </p:blipFill>
        <p:spPr>
          <a:xfrm>
            <a:off x="4393377" y="1484784"/>
            <a:ext cx="4499992" cy="3074091"/>
          </a:xfrm>
          <a:prstGeom prst="rect">
            <a:avLst/>
          </a:prstGeom>
        </p:spPr>
      </p:pic>
      <p:pic>
        <p:nvPicPr>
          <p:cNvPr id="7" name="图片 6">
            <a:extLst>
              <a:ext uri="{FF2B5EF4-FFF2-40B4-BE49-F238E27FC236}">
                <a16:creationId xmlns:a16="http://schemas.microsoft.com/office/drawing/2014/main" id="{981AB731-ECAE-4DF2-8F13-DEE065006A87}"/>
              </a:ext>
            </a:extLst>
          </p:cNvPr>
          <p:cNvPicPr>
            <a:picLocks noChangeAspect="1"/>
          </p:cNvPicPr>
          <p:nvPr/>
        </p:nvPicPr>
        <p:blipFill>
          <a:blip r:embed="rId4"/>
          <a:stretch>
            <a:fillRect/>
          </a:stretch>
        </p:blipFill>
        <p:spPr>
          <a:xfrm>
            <a:off x="251520" y="2615256"/>
            <a:ext cx="3888432" cy="3999884"/>
          </a:xfrm>
          <a:prstGeom prst="rect">
            <a:avLst/>
          </a:prstGeom>
        </p:spPr>
      </p:pic>
    </p:spTree>
    <p:extLst>
      <p:ext uri="{BB962C8B-B14F-4D97-AF65-F5344CB8AC3E}">
        <p14:creationId xmlns:p14="http://schemas.microsoft.com/office/powerpoint/2010/main" val="900888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628650" y="1604044"/>
            <a:ext cx="7886700"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模型技术</a:t>
            </a:r>
            <a:r>
              <a:rPr lang="en-US" altLang="zh-CN" sz="2800" dirty="0"/>
              <a:t>	</a:t>
            </a:r>
          </a:p>
          <a:p>
            <a:pPr fontAlgn="auto">
              <a:lnSpc>
                <a:spcPct val="150000"/>
              </a:lnSpc>
              <a:spcBef>
                <a:spcPts val="0"/>
              </a:spcBef>
              <a:spcAft>
                <a:spcPts val="0"/>
              </a:spcAft>
            </a:pPr>
            <a:r>
              <a:rPr lang="zh-CN" altLang="en-US" sz="2400" dirty="0"/>
              <a:t>入射光线经过某个表面反射后如何在各个出射方向上分布</a:t>
            </a:r>
          </a:p>
        </p:txBody>
      </p:sp>
      <p:pic>
        <p:nvPicPr>
          <p:cNvPr id="5" name="图片 4">
            <a:extLst>
              <a:ext uri="{FF2B5EF4-FFF2-40B4-BE49-F238E27FC236}">
                <a16:creationId xmlns:a16="http://schemas.microsoft.com/office/drawing/2014/main" id="{EA2349F0-DBDB-46A3-A4CE-91F3F13CB9DC}"/>
              </a:ext>
            </a:extLst>
          </p:cNvPr>
          <p:cNvPicPr>
            <a:picLocks noChangeAspect="1"/>
          </p:cNvPicPr>
          <p:nvPr/>
        </p:nvPicPr>
        <p:blipFill>
          <a:blip r:embed="rId3"/>
          <a:stretch>
            <a:fillRect/>
          </a:stretch>
        </p:blipFill>
        <p:spPr>
          <a:xfrm>
            <a:off x="3707904" y="2852936"/>
            <a:ext cx="4587007" cy="3785560"/>
          </a:xfrm>
          <a:prstGeom prst="rect">
            <a:avLst/>
          </a:prstGeom>
        </p:spPr>
      </p:pic>
    </p:spTree>
    <p:extLst>
      <p:ext uri="{BB962C8B-B14F-4D97-AF65-F5344CB8AC3E}">
        <p14:creationId xmlns:p14="http://schemas.microsoft.com/office/powerpoint/2010/main" val="1283670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39552" y="2132856"/>
            <a:ext cx="8136904" cy="3263503"/>
          </a:xfrm>
          <a:prstGeom prst="rect">
            <a:avLst/>
          </a:prstGeom>
        </p:spPr>
        <p:txBody>
          <a:bodyPr vert="horz" lIns="91440" tIns="45720" rIns="91440" bIns="45720" rtlCol="0">
            <a:normAutofit fontScale="92500"/>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模型技术</a:t>
            </a:r>
            <a:r>
              <a:rPr lang="en-US" altLang="zh-CN" sz="2800" dirty="0"/>
              <a:t>	</a:t>
            </a:r>
          </a:p>
          <a:p>
            <a:pPr fontAlgn="auto">
              <a:lnSpc>
                <a:spcPct val="150000"/>
              </a:lnSpc>
              <a:spcBef>
                <a:spcPts val="0"/>
              </a:spcBef>
              <a:spcAft>
                <a:spcPts val="0"/>
              </a:spcAft>
            </a:pPr>
            <a:r>
              <a:rPr lang="zh-CN" altLang="en-US" sz="2400" dirty="0">
                <a:solidFill>
                  <a:srgbClr val="FF0000"/>
                </a:solidFill>
              </a:rPr>
              <a:t>辐照度</a:t>
            </a:r>
            <a:r>
              <a:rPr lang="zh-CN" altLang="en-US" sz="2400" dirty="0"/>
              <a:t>（ </a:t>
            </a:r>
            <a:r>
              <a:rPr lang="en-US" altLang="zh-CN" sz="2400" dirty="0"/>
              <a:t>irradiance </a:t>
            </a:r>
            <a:r>
              <a:rPr lang="zh-CN" altLang="en-US" sz="2400" dirty="0"/>
              <a:t>，又译作辉度、辐射照度），表示单位时间内到达单位面积的辐射通量，也就是辐射通量对于面积的密度，通常用符号 </a:t>
            </a:r>
            <a:r>
              <a:rPr lang="en-US" altLang="zh-CN" sz="2400" dirty="0"/>
              <a:t>E </a:t>
            </a:r>
            <a:r>
              <a:rPr lang="zh-CN" altLang="en-US" sz="2400" dirty="0"/>
              <a:t>表示，单位为 </a:t>
            </a:r>
            <a:r>
              <a:rPr lang="en-US" altLang="zh-CN" sz="2400" dirty="0"/>
              <a:t>W·m</a:t>
            </a:r>
            <a:r>
              <a:rPr lang="en-US" altLang="zh-CN" sz="1900" baseline="30000" dirty="0"/>
              <a:t>-2</a:t>
            </a:r>
            <a:r>
              <a:rPr lang="en-US" altLang="zh-CN" sz="2400" dirty="0"/>
              <a:t> </a:t>
            </a:r>
            <a:r>
              <a:rPr lang="zh-CN" altLang="en-US" sz="2400" dirty="0"/>
              <a:t>。</a:t>
            </a:r>
          </a:p>
          <a:p>
            <a:pPr fontAlgn="auto">
              <a:lnSpc>
                <a:spcPct val="150000"/>
              </a:lnSpc>
              <a:spcBef>
                <a:spcPts val="0"/>
              </a:spcBef>
              <a:spcAft>
                <a:spcPts val="0"/>
              </a:spcAft>
            </a:pPr>
            <a:r>
              <a:rPr lang="zh-CN" altLang="en-US" sz="2400" dirty="0">
                <a:solidFill>
                  <a:srgbClr val="FF0000"/>
                </a:solidFill>
              </a:rPr>
              <a:t>辐射率</a:t>
            </a:r>
            <a:r>
              <a:rPr lang="zh-CN" altLang="en-US" sz="2400" dirty="0"/>
              <a:t>（ </a:t>
            </a:r>
            <a:r>
              <a:rPr lang="en-US" altLang="zh-CN" sz="2400" dirty="0"/>
              <a:t>radiance </a:t>
            </a:r>
            <a:r>
              <a:rPr lang="zh-CN" altLang="en-US" sz="2400" dirty="0"/>
              <a:t>，又译作光亮度），表示单位立体角单位投影面积的辐射通量，通常用符号 </a:t>
            </a:r>
            <a:r>
              <a:rPr lang="en-US" altLang="zh-CN" sz="2400" dirty="0"/>
              <a:t>L </a:t>
            </a:r>
            <a:r>
              <a:rPr lang="zh-CN" altLang="en-US" sz="2400" dirty="0"/>
              <a:t>表示，单位为 </a:t>
            </a:r>
            <a:r>
              <a:rPr lang="en-US" altLang="zh-CN" sz="2400" dirty="0"/>
              <a:t>W·sr</a:t>
            </a:r>
            <a:r>
              <a:rPr lang="en-US" altLang="zh-CN" sz="2400" baseline="30000" dirty="0"/>
              <a:t>-1</a:t>
            </a:r>
            <a:r>
              <a:rPr lang="en-US" altLang="zh-CN" sz="2400" dirty="0"/>
              <a:t> ·m</a:t>
            </a:r>
            <a:r>
              <a:rPr lang="en-US" altLang="zh-CN" sz="2400" baseline="30000" dirty="0"/>
              <a:t>-2</a:t>
            </a:r>
            <a:r>
              <a:rPr lang="en-US" altLang="zh-CN" sz="2400" dirty="0"/>
              <a:t> </a:t>
            </a:r>
            <a:r>
              <a:rPr lang="zh-CN" altLang="en-US" sz="2400" dirty="0"/>
              <a:t>。</a:t>
            </a:r>
          </a:p>
        </p:txBody>
      </p:sp>
    </p:spTree>
    <p:extLst>
      <p:ext uri="{BB962C8B-B14F-4D97-AF65-F5344CB8AC3E}">
        <p14:creationId xmlns:p14="http://schemas.microsoft.com/office/powerpoint/2010/main" val="2402180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39552" y="2132856"/>
            <a:ext cx="8136904"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模型技术</a:t>
            </a:r>
            <a:endParaRPr lang="en-US" altLang="zh-CN" sz="2800" dirty="0"/>
          </a:p>
          <a:p>
            <a:pPr lvl="1" fontAlgn="auto">
              <a:lnSpc>
                <a:spcPct val="150000"/>
              </a:lnSpc>
              <a:spcBef>
                <a:spcPts val="0"/>
              </a:spcBef>
              <a:spcAft>
                <a:spcPts val="0"/>
              </a:spcAft>
            </a:pPr>
            <a:r>
              <a:rPr lang="en-US" altLang="zh-CN" sz="2000" dirty="0"/>
              <a:t>BRDF </a:t>
            </a:r>
            <a:r>
              <a:rPr lang="zh-CN" altLang="en-US" sz="2000" dirty="0"/>
              <a:t>的定义为出射辐射率的微分（ </a:t>
            </a:r>
            <a:r>
              <a:rPr lang="en-US" altLang="zh-CN" sz="2000" dirty="0"/>
              <a:t>differential outgoing radiance </a:t>
            </a:r>
            <a:r>
              <a:rPr lang="zh-CN" altLang="en-US" sz="2000" dirty="0"/>
              <a:t>）与辐照度的微分（ </a:t>
            </a:r>
            <a:r>
              <a:rPr lang="en-US" altLang="zh-CN" sz="2000" dirty="0"/>
              <a:t>differential incoming irradiance </a:t>
            </a:r>
            <a:r>
              <a:rPr lang="zh-CN" altLang="en-US" sz="2000" dirty="0"/>
              <a:t>）的比值</a:t>
            </a:r>
            <a:r>
              <a:rPr lang="en-US" altLang="zh-CN" sz="2575" dirty="0"/>
              <a:t>	</a:t>
            </a:r>
          </a:p>
        </p:txBody>
      </p:sp>
      <p:pic>
        <p:nvPicPr>
          <p:cNvPr id="3" name="图片 2">
            <a:extLst>
              <a:ext uri="{FF2B5EF4-FFF2-40B4-BE49-F238E27FC236}">
                <a16:creationId xmlns:a16="http://schemas.microsoft.com/office/drawing/2014/main" id="{98619B90-9296-4F17-A609-162DAADB443B}"/>
              </a:ext>
            </a:extLst>
          </p:cNvPr>
          <p:cNvPicPr>
            <a:picLocks noChangeAspect="1"/>
          </p:cNvPicPr>
          <p:nvPr/>
        </p:nvPicPr>
        <p:blipFill>
          <a:blip r:embed="rId3"/>
          <a:stretch>
            <a:fillRect/>
          </a:stretch>
        </p:blipFill>
        <p:spPr>
          <a:xfrm>
            <a:off x="5940152" y="4149080"/>
            <a:ext cx="2133600" cy="838200"/>
          </a:xfrm>
          <a:prstGeom prst="rect">
            <a:avLst/>
          </a:prstGeom>
        </p:spPr>
      </p:pic>
    </p:spTree>
    <p:extLst>
      <p:ext uri="{BB962C8B-B14F-4D97-AF65-F5344CB8AC3E}">
        <p14:creationId xmlns:p14="http://schemas.microsoft.com/office/powerpoint/2010/main" val="2649741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3263503"/>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模型技术</a:t>
            </a:r>
            <a:endParaRPr lang="en-US" altLang="zh-CN" sz="2800" dirty="0"/>
          </a:p>
        </p:txBody>
      </p:sp>
      <p:pic>
        <p:nvPicPr>
          <p:cNvPr id="5" name="图片 4">
            <a:extLst>
              <a:ext uri="{FF2B5EF4-FFF2-40B4-BE49-F238E27FC236}">
                <a16:creationId xmlns:a16="http://schemas.microsoft.com/office/drawing/2014/main" id="{2C666642-855D-48B2-BFB8-29752F6E4DE6}"/>
              </a:ext>
            </a:extLst>
          </p:cNvPr>
          <p:cNvPicPr>
            <a:picLocks noChangeAspect="1"/>
          </p:cNvPicPr>
          <p:nvPr/>
        </p:nvPicPr>
        <p:blipFill>
          <a:blip r:embed="rId3"/>
          <a:stretch>
            <a:fillRect/>
          </a:stretch>
        </p:blipFill>
        <p:spPr>
          <a:xfrm>
            <a:off x="314642" y="2636912"/>
            <a:ext cx="8772525" cy="4114800"/>
          </a:xfrm>
          <a:prstGeom prst="rect">
            <a:avLst/>
          </a:prstGeom>
        </p:spPr>
      </p:pic>
    </p:spTree>
    <p:extLst>
      <p:ext uri="{BB962C8B-B14F-4D97-AF65-F5344CB8AC3E}">
        <p14:creationId xmlns:p14="http://schemas.microsoft.com/office/powerpoint/2010/main" val="228186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4104456"/>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a:t>
            </a:r>
            <a:endParaRPr lang="en-US" altLang="zh-CN" sz="2800" dirty="0"/>
          </a:p>
          <a:p>
            <a:pPr lvl="1" fontAlgn="auto">
              <a:lnSpc>
                <a:spcPct val="150000"/>
              </a:lnSpc>
              <a:spcBef>
                <a:spcPts val="0"/>
              </a:spcBef>
              <a:spcAft>
                <a:spcPts val="0"/>
              </a:spcAft>
            </a:pPr>
            <a:r>
              <a:rPr lang="zh-CN" altLang="en-US" sz="2575" dirty="0"/>
              <a:t>基于经验的 </a:t>
            </a:r>
            <a:r>
              <a:rPr lang="en-US" altLang="zh-CN" sz="2575" dirty="0"/>
              <a:t>BRDF </a:t>
            </a:r>
            <a:r>
              <a:rPr lang="zh-CN" altLang="en-US" sz="2575" dirty="0"/>
              <a:t>模型 </a:t>
            </a:r>
            <a:r>
              <a:rPr lang="en-US" altLang="zh-CN" sz="2575" dirty="0"/>
              <a:t>(</a:t>
            </a:r>
            <a:r>
              <a:rPr lang="zh-CN" altLang="en-US" sz="2575" dirty="0"/>
              <a:t>漫反射</a:t>
            </a:r>
            <a:r>
              <a:rPr lang="en-US" altLang="zh-CN" sz="2575" dirty="0"/>
              <a:t>Lambert </a:t>
            </a:r>
            <a:r>
              <a:rPr lang="zh-CN" altLang="en-US" sz="2575" dirty="0"/>
              <a:t>模型</a:t>
            </a:r>
            <a:r>
              <a:rPr lang="en-US" altLang="zh-CN" sz="2575" dirty="0"/>
              <a:t>)</a:t>
            </a:r>
          </a:p>
          <a:p>
            <a:pPr lvl="1" fontAlgn="auto">
              <a:lnSpc>
                <a:spcPct val="150000"/>
              </a:lnSpc>
              <a:spcBef>
                <a:spcPts val="0"/>
              </a:spcBef>
              <a:spcAft>
                <a:spcPts val="0"/>
              </a:spcAft>
            </a:pPr>
            <a:r>
              <a:rPr lang="zh-CN" altLang="en-US" sz="2575" dirty="0"/>
              <a:t>基于物理的 </a:t>
            </a:r>
            <a:r>
              <a:rPr lang="en-US" altLang="zh-CN" sz="2575" dirty="0"/>
              <a:t>BRDF </a:t>
            </a:r>
            <a:r>
              <a:rPr lang="zh-CN" altLang="en-US" sz="2575" dirty="0"/>
              <a:t>模型</a:t>
            </a:r>
            <a:endParaRPr lang="en-US" altLang="zh-CN" sz="2575" dirty="0"/>
          </a:p>
          <a:p>
            <a:pPr lvl="2" fontAlgn="auto">
              <a:lnSpc>
                <a:spcPct val="150000"/>
              </a:lnSpc>
              <a:spcBef>
                <a:spcPts val="0"/>
              </a:spcBef>
              <a:spcAft>
                <a:spcPts val="0"/>
              </a:spcAft>
            </a:pPr>
            <a:r>
              <a:rPr lang="en-US" altLang="zh-CN" sz="2465" dirty="0"/>
              <a:t> </a:t>
            </a:r>
            <a:r>
              <a:rPr lang="en-US" altLang="zh-CN" sz="2465" dirty="0" err="1"/>
              <a:t>GGX+Smith</a:t>
            </a:r>
            <a:r>
              <a:rPr lang="en-US" altLang="zh-CN" sz="2465" dirty="0"/>
              <a:t> </a:t>
            </a:r>
            <a:r>
              <a:rPr lang="zh-CN" altLang="en-US" sz="2465" dirty="0"/>
              <a:t>的漫反射模型</a:t>
            </a:r>
            <a:endParaRPr lang="en-US" altLang="zh-CN" sz="2465" dirty="0"/>
          </a:p>
          <a:p>
            <a:pPr lvl="2" fontAlgn="auto">
              <a:lnSpc>
                <a:spcPct val="150000"/>
              </a:lnSpc>
              <a:spcBef>
                <a:spcPts val="0"/>
              </a:spcBef>
              <a:spcAft>
                <a:spcPts val="0"/>
              </a:spcAft>
            </a:pPr>
            <a:r>
              <a:rPr lang="zh-CN" altLang="en-US" sz="2465" dirty="0"/>
              <a:t>多散射漫反射 </a:t>
            </a:r>
            <a:r>
              <a:rPr lang="en-US" altLang="zh-CN" sz="2465" dirty="0"/>
              <a:t>BRDF</a:t>
            </a:r>
          </a:p>
          <a:p>
            <a:pPr lvl="2" fontAlgn="auto">
              <a:lnSpc>
                <a:spcPct val="150000"/>
              </a:lnSpc>
              <a:spcBef>
                <a:spcPts val="0"/>
              </a:spcBef>
              <a:spcAft>
                <a:spcPts val="0"/>
              </a:spcAft>
            </a:pPr>
            <a:r>
              <a:rPr lang="en-US" altLang="zh-CN" sz="2465" dirty="0"/>
              <a:t>Microfacet Cook-Torrance BRDF</a:t>
            </a:r>
          </a:p>
        </p:txBody>
      </p:sp>
    </p:spTree>
    <p:extLst>
      <p:ext uri="{BB962C8B-B14F-4D97-AF65-F5344CB8AC3E}">
        <p14:creationId xmlns:p14="http://schemas.microsoft.com/office/powerpoint/2010/main" val="3775931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4183025" y="1996487"/>
            <a:ext cx="1070722" cy="230029"/>
          </a:xfrm>
          <a:prstGeom prst="rect">
            <a:avLst/>
          </a:prstGeom>
          <a:noFill/>
        </p:spPr>
        <p:txBody>
          <a:bodyPr wrap="square" rtlCol="0">
            <a:normAutofit fontScale="47500" lnSpcReduction="20000"/>
          </a:bodyPr>
          <a:lstStyle/>
          <a:p>
            <a:pPr algn="ctr"/>
            <a:r>
              <a:rPr lang="en-US" altLang="zh-CN" sz="1050" kern="2600" spc="2000" dirty="0">
                <a:solidFill>
                  <a:schemeClr val="dk1"/>
                </a:solidFill>
                <a:uFillTx/>
                <a:latin typeface="Arial" panose="020B0604020202020204" pitchFamily="34" charset="0"/>
                <a:ea typeface="Microsoft YaHei" panose="020B0503020204020204" charset="-122"/>
                <a:cs typeface="Arial" panose="020B0604020202020204" pitchFamily="34" charset="0"/>
              </a:rPr>
              <a:t>ONE</a:t>
            </a:r>
          </a:p>
        </p:txBody>
      </p:sp>
      <p:sp>
        <p:nvSpPr>
          <p:cNvPr id="24" name="标题 23"/>
          <p:cNvSpPr>
            <a:spLocks noGrp="1"/>
          </p:cNvSpPr>
          <p:nvPr>
            <p:ph type="title"/>
            <p:custDataLst>
              <p:tags r:id="rId3"/>
            </p:custDataLst>
          </p:nvPr>
        </p:nvSpPr>
        <p:spPr>
          <a:xfrm>
            <a:off x="4056380" y="2744045"/>
            <a:ext cx="5087620" cy="907415"/>
          </a:xfrm>
        </p:spPr>
        <p:txBody>
          <a:bodyPr wrap="square" lIns="67500" tIns="35100" rIns="67500" bIns="35100">
            <a:normAutofit fontScale="90000"/>
          </a:bodyPr>
          <a:lstStyle/>
          <a:p>
            <a:pPr marL="0" indent="0" algn="ctr">
              <a:lnSpc>
                <a:spcPct val="120000"/>
              </a:lnSpc>
              <a:spcBef>
                <a:spcPts val="0"/>
              </a:spcBef>
              <a:spcAft>
                <a:spcPts val="0"/>
              </a:spcAft>
              <a:buSzPct val="100000"/>
              <a:buNone/>
            </a:pPr>
            <a:r>
              <a:rPr lang="zh-CN" altLang="en-US" sz="3200" u="none" strike="noStrike" baseline="0" dirty="0">
                <a:solidFill>
                  <a:schemeClr val="accent1"/>
                </a:solidFill>
                <a:uLnTx/>
                <a:uFillTx/>
              </a:rPr>
              <a:t>第十章  实时物理渲染与非真实感绘制 </a:t>
            </a:r>
            <a:endParaRPr sz="3200" b="1" u="none" strike="noStrike" baseline="0" dirty="0">
              <a:solidFill>
                <a:schemeClr val="accent1"/>
              </a:solidFill>
              <a:uLnTx/>
              <a:uFillTx/>
            </a:endParaRPr>
          </a:p>
        </p:txBody>
      </p:sp>
      <p:sp>
        <p:nvSpPr>
          <p:cNvPr id="25" name="文本框 24"/>
          <p:cNvSpPr txBox="1"/>
          <p:nvPr>
            <p:custDataLst>
              <p:tags r:id="rId4"/>
            </p:custDataLst>
          </p:nvPr>
        </p:nvSpPr>
        <p:spPr>
          <a:xfrm>
            <a:off x="2885688" y="2653343"/>
            <a:ext cx="966778" cy="998117"/>
          </a:xfrm>
          <a:prstGeom prst="rect">
            <a:avLst/>
          </a:prstGeom>
          <a:noFill/>
        </p:spPr>
        <p:txBody>
          <a:bodyPr wrap="square" lIns="67500" tIns="35100" rIns="67500" bIns="35100" rtlCol="0" anchor="ctr">
            <a:normAutofit/>
          </a:bodyPr>
          <a:lstStyle/>
          <a:p>
            <a:pPr algn="ctr"/>
            <a:r>
              <a:rPr lang="en-US" altLang="zh-CN" sz="6000" dirty="0">
                <a:solidFill>
                  <a:schemeClr val="accent6"/>
                </a:solidFill>
              </a:rPr>
              <a:t>1</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259632" y="441257"/>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068193"/>
            <a:ext cx="8136904" cy="5002602"/>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a:t>
            </a:r>
            <a:endParaRPr lang="en-US" altLang="zh-CN" sz="2800" dirty="0"/>
          </a:p>
          <a:p>
            <a:pPr lvl="1" fontAlgn="auto">
              <a:lnSpc>
                <a:spcPct val="150000"/>
              </a:lnSpc>
              <a:spcBef>
                <a:spcPts val="0"/>
              </a:spcBef>
              <a:spcAft>
                <a:spcPts val="0"/>
              </a:spcAft>
            </a:pPr>
            <a:r>
              <a:rPr lang="en-US" altLang="zh-CN" sz="2910" dirty="0"/>
              <a:t>Microfacet Cook-Torrance BRDF</a:t>
            </a:r>
          </a:p>
          <a:p>
            <a:pPr lvl="2" fontAlgn="auto">
              <a:lnSpc>
                <a:spcPct val="150000"/>
              </a:lnSpc>
              <a:spcBef>
                <a:spcPts val="0"/>
              </a:spcBef>
              <a:spcAft>
                <a:spcPts val="0"/>
              </a:spcAft>
            </a:pPr>
            <a:r>
              <a:rPr lang="zh-CN" altLang="en-US" sz="2465" dirty="0"/>
              <a:t> 包含一个 </a:t>
            </a:r>
            <a:r>
              <a:rPr lang="en-US" altLang="zh-CN" sz="2465" dirty="0"/>
              <a:t>diffuse BEDF </a:t>
            </a:r>
            <a:r>
              <a:rPr lang="zh-CN" altLang="en-US" sz="2465" dirty="0"/>
              <a:t>和一个 </a:t>
            </a:r>
            <a:r>
              <a:rPr lang="en-US" altLang="zh-CN" sz="2465" dirty="0"/>
              <a:t>specular BRDF</a:t>
            </a:r>
          </a:p>
          <a:p>
            <a:pPr lvl="2" fontAlgn="auto">
              <a:lnSpc>
                <a:spcPct val="150000"/>
              </a:lnSpc>
              <a:spcBef>
                <a:spcPts val="0"/>
              </a:spcBef>
              <a:spcAft>
                <a:spcPts val="0"/>
              </a:spcAft>
            </a:pPr>
            <a:endParaRPr lang="en-US" altLang="zh-CN" sz="2465" dirty="0"/>
          </a:p>
          <a:p>
            <a:pPr lvl="2" fontAlgn="auto">
              <a:lnSpc>
                <a:spcPct val="150000"/>
              </a:lnSpc>
              <a:spcBef>
                <a:spcPts val="0"/>
              </a:spcBef>
              <a:spcAft>
                <a:spcPts val="0"/>
              </a:spcAft>
            </a:pPr>
            <a:r>
              <a:rPr lang="zh-CN" altLang="en-US" sz="2465" dirty="0"/>
              <a:t>其中，</a:t>
            </a:r>
            <a:r>
              <a:rPr lang="en-US" altLang="zh-CN" sz="2465" dirty="0"/>
              <a:t> specular BRDF</a:t>
            </a:r>
            <a:r>
              <a:rPr lang="zh-CN" altLang="en-US" sz="2465" dirty="0"/>
              <a:t>由</a:t>
            </a:r>
            <a:r>
              <a:rPr lang="en-US" altLang="zh-CN" sz="2465" dirty="0"/>
              <a:t>3</a:t>
            </a:r>
            <a:r>
              <a:rPr lang="zh-CN" altLang="en-US" sz="2465" dirty="0"/>
              <a:t>个函数组成</a:t>
            </a:r>
            <a:endParaRPr lang="en-US" altLang="zh-CN" sz="2465" dirty="0"/>
          </a:p>
          <a:p>
            <a:pPr lvl="2" fontAlgn="auto">
              <a:lnSpc>
                <a:spcPct val="150000"/>
              </a:lnSpc>
              <a:spcBef>
                <a:spcPts val="0"/>
              </a:spcBef>
              <a:spcAft>
                <a:spcPts val="0"/>
              </a:spcAft>
            </a:pPr>
            <a:endParaRPr lang="en-US" altLang="zh-CN" sz="2465" dirty="0"/>
          </a:p>
          <a:p>
            <a:pPr lvl="2" fontAlgn="auto">
              <a:lnSpc>
                <a:spcPct val="150000"/>
              </a:lnSpc>
              <a:spcBef>
                <a:spcPts val="0"/>
              </a:spcBef>
              <a:spcAft>
                <a:spcPts val="0"/>
              </a:spcAft>
            </a:pPr>
            <a:endParaRPr lang="en-US" altLang="zh-CN" sz="2465" dirty="0"/>
          </a:p>
          <a:p>
            <a:pPr lvl="2" fontAlgn="auto">
              <a:lnSpc>
                <a:spcPct val="150000"/>
              </a:lnSpc>
              <a:spcBef>
                <a:spcPts val="0"/>
              </a:spcBef>
              <a:spcAft>
                <a:spcPts val="0"/>
              </a:spcAft>
            </a:pPr>
            <a:r>
              <a:rPr lang="zh-CN" altLang="en-US" sz="2465" dirty="0"/>
              <a:t>其中，</a:t>
            </a:r>
            <a:r>
              <a:rPr lang="en-US" altLang="zh-CN" sz="2465" dirty="0"/>
              <a:t> diffuse BRDF</a:t>
            </a:r>
          </a:p>
          <a:p>
            <a:pPr lvl="2" fontAlgn="auto">
              <a:lnSpc>
                <a:spcPct val="150000"/>
              </a:lnSpc>
              <a:spcBef>
                <a:spcPts val="0"/>
              </a:spcBef>
              <a:spcAft>
                <a:spcPts val="0"/>
              </a:spcAft>
            </a:pPr>
            <a:endParaRPr lang="en-US" altLang="zh-CN" sz="2465" dirty="0"/>
          </a:p>
        </p:txBody>
      </p:sp>
      <p:pic>
        <p:nvPicPr>
          <p:cNvPr id="3" name="图片 2">
            <a:extLst>
              <a:ext uri="{FF2B5EF4-FFF2-40B4-BE49-F238E27FC236}">
                <a16:creationId xmlns:a16="http://schemas.microsoft.com/office/drawing/2014/main" id="{312506D9-B8F8-4CEA-8B87-5DD480CDFAD2}"/>
              </a:ext>
            </a:extLst>
          </p:cNvPr>
          <p:cNvPicPr>
            <a:picLocks noChangeAspect="1"/>
          </p:cNvPicPr>
          <p:nvPr/>
        </p:nvPicPr>
        <p:blipFill>
          <a:blip r:embed="rId3"/>
          <a:stretch>
            <a:fillRect/>
          </a:stretch>
        </p:blipFill>
        <p:spPr>
          <a:xfrm>
            <a:off x="2089972" y="3066569"/>
            <a:ext cx="3209925" cy="485775"/>
          </a:xfrm>
          <a:prstGeom prst="rect">
            <a:avLst/>
          </a:prstGeom>
        </p:spPr>
      </p:pic>
      <p:pic>
        <p:nvPicPr>
          <p:cNvPr id="7" name="图片 6">
            <a:extLst>
              <a:ext uri="{FF2B5EF4-FFF2-40B4-BE49-F238E27FC236}">
                <a16:creationId xmlns:a16="http://schemas.microsoft.com/office/drawing/2014/main" id="{1B7C6DCF-276A-4F5C-A78C-3C54A8017E7A}"/>
              </a:ext>
            </a:extLst>
          </p:cNvPr>
          <p:cNvPicPr>
            <a:picLocks noChangeAspect="1"/>
          </p:cNvPicPr>
          <p:nvPr/>
        </p:nvPicPr>
        <p:blipFill>
          <a:blip r:embed="rId4"/>
          <a:stretch>
            <a:fillRect/>
          </a:stretch>
        </p:blipFill>
        <p:spPr>
          <a:xfrm>
            <a:off x="2089972" y="4331169"/>
            <a:ext cx="3495675" cy="838200"/>
          </a:xfrm>
          <a:prstGeom prst="rect">
            <a:avLst/>
          </a:prstGeom>
        </p:spPr>
      </p:pic>
      <p:pic>
        <p:nvPicPr>
          <p:cNvPr id="5" name="图片 4">
            <a:extLst>
              <a:ext uri="{FF2B5EF4-FFF2-40B4-BE49-F238E27FC236}">
                <a16:creationId xmlns:a16="http://schemas.microsoft.com/office/drawing/2014/main" id="{E931F6EB-722B-4466-B82B-1E51F31103FC}"/>
              </a:ext>
            </a:extLst>
          </p:cNvPr>
          <p:cNvPicPr>
            <a:picLocks noChangeAspect="1"/>
          </p:cNvPicPr>
          <p:nvPr/>
        </p:nvPicPr>
        <p:blipFill>
          <a:blip r:embed="rId5"/>
          <a:stretch>
            <a:fillRect/>
          </a:stretch>
        </p:blipFill>
        <p:spPr>
          <a:xfrm>
            <a:off x="1691679" y="5789808"/>
            <a:ext cx="6007087" cy="720362"/>
          </a:xfrm>
          <a:prstGeom prst="rect">
            <a:avLst/>
          </a:prstGeom>
        </p:spPr>
      </p:pic>
    </p:spTree>
    <p:extLst>
      <p:ext uri="{BB962C8B-B14F-4D97-AF65-F5344CB8AC3E}">
        <p14:creationId xmlns:p14="http://schemas.microsoft.com/office/powerpoint/2010/main" val="1990743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4104456"/>
          </a:xfrm>
          <a:prstGeom prst="rect">
            <a:avLst/>
          </a:prstGeom>
        </p:spPr>
        <p:txBody>
          <a:bodyPr vert="horz" lIns="91440" tIns="45720" rIns="91440" bIns="45720" rtlCol="0">
            <a:normAutofit fontScale="70000" lnSpcReduction="20000"/>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a:t>
            </a:r>
            <a:endParaRPr lang="en-US" altLang="zh-CN" sz="2800" dirty="0"/>
          </a:p>
          <a:p>
            <a:pPr lvl="1" fontAlgn="auto">
              <a:lnSpc>
                <a:spcPct val="150000"/>
              </a:lnSpc>
              <a:spcBef>
                <a:spcPts val="0"/>
              </a:spcBef>
              <a:spcAft>
                <a:spcPts val="0"/>
              </a:spcAft>
            </a:pPr>
            <a:r>
              <a:rPr lang="en-US" altLang="zh-CN" sz="2910" dirty="0"/>
              <a:t>Microfacet Cook-Torrance BRDF</a:t>
            </a:r>
          </a:p>
          <a:p>
            <a:pPr lvl="2" fontAlgn="auto">
              <a:lnSpc>
                <a:spcPct val="150000"/>
              </a:lnSpc>
              <a:spcBef>
                <a:spcPts val="0"/>
              </a:spcBef>
              <a:spcAft>
                <a:spcPts val="0"/>
              </a:spcAft>
            </a:pPr>
            <a:r>
              <a:rPr lang="en-US" altLang="zh-CN" sz="2465" dirty="0"/>
              <a:t>D(h) </a:t>
            </a:r>
            <a:r>
              <a:rPr lang="zh-CN" altLang="en-US" sz="2465" dirty="0"/>
              <a:t>：法线概率分布函数，描述微平面法线分布的概率，也就是正确朝向的法线的浓度。即具有正确朝向，能够将来自 </a:t>
            </a:r>
            <a:r>
              <a:rPr lang="en-US" altLang="zh-CN" sz="2465" dirty="0"/>
              <a:t>l </a:t>
            </a:r>
            <a:r>
              <a:rPr lang="zh-CN" altLang="en-US" sz="2465" dirty="0"/>
              <a:t>的光反射到 </a:t>
            </a:r>
            <a:r>
              <a:rPr lang="en-US" altLang="zh-CN" sz="2465" dirty="0"/>
              <a:t>v </a:t>
            </a:r>
            <a:r>
              <a:rPr lang="zh-CN" altLang="en-US" sz="2465" dirty="0"/>
              <a:t>的表面点的相对于表面面积的浓度。</a:t>
            </a:r>
          </a:p>
          <a:p>
            <a:pPr lvl="2" fontAlgn="auto">
              <a:lnSpc>
                <a:spcPct val="150000"/>
              </a:lnSpc>
              <a:spcBef>
                <a:spcPts val="0"/>
              </a:spcBef>
              <a:spcAft>
                <a:spcPts val="0"/>
              </a:spcAft>
            </a:pPr>
            <a:r>
              <a:rPr lang="en-US" altLang="zh-CN" sz="2465" dirty="0"/>
              <a:t>F(</a:t>
            </a:r>
            <a:r>
              <a:rPr lang="en-US" altLang="zh-CN" sz="2465" dirty="0" err="1"/>
              <a:t>l,h</a:t>
            </a:r>
            <a:r>
              <a:rPr lang="en-US" altLang="zh-CN" sz="2465" dirty="0"/>
              <a:t>) </a:t>
            </a:r>
            <a:r>
              <a:rPr lang="zh-CN" altLang="en-US" sz="2465" dirty="0"/>
              <a:t>：菲涅耳方程（ </a:t>
            </a:r>
            <a:r>
              <a:rPr lang="en-US" altLang="zh-CN" sz="2465" dirty="0"/>
              <a:t>Fresnel equation </a:t>
            </a:r>
            <a:r>
              <a:rPr lang="zh-CN" altLang="en-US" sz="2465" dirty="0"/>
              <a:t>），描述不同的表面角下表面所反射的光线所占的比率。</a:t>
            </a:r>
          </a:p>
          <a:p>
            <a:pPr lvl="2" fontAlgn="auto">
              <a:lnSpc>
                <a:spcPct val="150000"/>
              </a:lnSpc>
              <a:spcBef>
                <a:spcPts val="0"/>
              </a:spcBef>
              <a:spcAft>
                <a:spcPts val="0"/>
              </a:spcAft>
            </a:pPr>
            <a:r>
              <a:rPr lang="en-US" altLang="zh-CN" sz="2465" dirty="0"/>
              <a:t>G(</a:t>
            </a:r>
            <a:r>
              <a:rPr lang="en-US" altLang="zh-CN" sz="2465" dirty="0" err="1"/>
              <a:t>l,v,h</a:t>
            </a:r>
            <a:r>
              <a:rPr lang="en-US" altLang="zh-CN" sz="2465" dirty="0"/>
              <a:t>) </a:t>
            </a:r>
            <a:r>
              <a:rPr lang="zh-CN" altLang="en-US" sz="2465" dirty="0"/>
              <a:t>：几何函数（ </a:t>
            </a:r>
            <a:r>
              <a:rPr lang="en-US" altLang="zh-CN" sz="2465" dirty="0"/>
              <a:t>Geometry function </a:t>
            </a:r>
            <a:r>
              <a:rPr lang="zh-CN" altLang="en-US" sz="2465" dirty="0"/>
              <a:t>），描述微平面自成阴影的属性，即  </a:t>
            </a:r>
            <a:r>
              <a:rPr lang="en-US" altLang="zh-CN" sz="2465" dirty="0"/>
              <a:t>m h </a:t>
            </a:r>
            <a:r>
              <a:rPr lang="zh-CN" altLang="en-US" sz="2465" dirty="0"/>
              <a:t>的未被遮蔽的表面点的百分比。</a:t>
            </a:r>
          </a:p>
          <a:p>
            <a:pPr lvl="2" fontAlgn="auto">
              <a:lnSpc>
                <a:spcPct val="150000"/>
              </a:lnSpc>
              <a:spcBef>
                <a:spcPts val="0"/>
              </a:spcBef>
              <a:spcAft>
                <a:spcPts val="0"/>
              </a:spcAft>
            </a:pPr>
            <a:r>
              <a:rPr lang="zh-CN" altLang="en-US" sz="2465" dirty="0"/>
              <a:t>分母 </a:t>
            </a:r>
            <a:r>
              <a:rPr lang="en-US" altLang="zh-CN" sz="2465" dirty="0"/>
              <a:t>4(</a:t>
            </a:r>
            <a:r>
              <a:rPr lang="en-US" altLang="zh-CN" sz="2465" dirty="0" err="1"/>
              <a:t>n.h</a:t>
            </a:r>
            <a:r>
              <a:rPr lang="en-US" altLang="zh-CN" sz="2465" dirty="0"/>
              <a:t>)(</a:t>
            </a:r>
            <a:r>
              <a:rPr lang="en-US" altLang="zh-CN" sz="2465" dirty="0" err="1"/>
              <a:t>n.v</a:t>
            </a:r>
            <a:r>
              <a:rPr lang="en-US" altLang="zh-CN" sz="2465" dirty="0"/>
              <a:t>) </a:t>
            </a:r>
            <a:r>
              <a:rPr lang="zh-CN" altLang="en-US" sz="2465" dirty="0"/>
              <a:t>：校正因子（ </a:t>
            </a:r>
            <a:r>
              <a:rPr lang="en-US" altLang="zh-CN" sz="2465" dirty="0"/>
              <a:t>correction factor </a:t>
            </a:r>
            <a:r>
              <a:rPr lang="zh-CN" altLang="en-US" sz="2465" dirty="0"/>
              <a:t>），作为微观几何的局部空间和整个宏观表面的局部空间之间变换的微平面量的校正。</a:t>
            </a:r>
            <a:endParaRPr lang="en-US" altLang="zh-CN" sz="2465" dirty="0"/>
          </a:p>
          <a:p>
            <a:pPr lvl="2" fontAlgn="auto">
              <a:lnSpc>
                <a:spcPct val="150000"/>
              </a:lnSpc>
              <a:spcBef>
                <a:spcPts val="0"/>
              </a:spcBef>
              <a:spcAft>
                <a:spcPts val="0"/>
              </a:spcAft>
            </a:pPr>
            <a:endParaRPr lang="en-US" altLang="zh-CN" sz="2465" dirty="0"/>
          </a:p>
        </p:txBody>
      </p:sp>
    </p:spTree>
    <p:extLst>
      <p:ext uri="{BB962C8B-B14F-4D97-AF65-F5344CB8AC3E}">
        <p14:creationId xmlns:p14="http://schemas.microsoft.com/office/powerpoint/2010/main" val="9190228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4104456"/>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a:t>
            </a:r>
            <a:endParaRPr lang="en-US" altLang="zh-CN" sz="2800" dirty="0"/>
          </a:p>
          <a:p>
            <a:pPr lvl="1" fontAlgn="auto">
              <a:lnSpc>
                <a:spcPct val="150000"/>
              </a:lnSpc>
              <a:spcBef>
                <a:spcPts val="0"/>
              </a:spcBef>
              <a:spcAft>
                <a:spcPts val="0"/>
              </a:spcAft>
            </a:pPr>
            <a:r>
              <a:rPr lang="en-US" altLang="zh-CN" sz="2910" dirty="0"/>
              <a:t>PBR</a:t>
            </a:r>
            <a:r>
              <a:rPr lang="zh-CN" altLang="en-US" sz="2910" dirty="0"/>
              <a:t>材质</a:t>
            </a:r>
            <a:endParaRPr lang="en-US" altLang="zh-CN" sz="2910" dirty="0"/>
          </a:p>
          <a:p>
            <a:pPr lvl="2" fontAlgn="auto">
              <a:lnSpc>
                <a:spcPct val="150000"/>
              </a:lnSpc>
              <a:spcBef>
                <a:spcPts val="0"/>
              </a:spcBef>
              <a:spcAft>
                <a:spcPts val="0"/>
              </a:spcAft>
            </a:pPr>
            <a:r>
              <a:rPr lang="zh-CN" altLang="en-US" sz="2465" dirty="0"/>
              <a:t>一种“原则性”易用的模型，而不是严格的物理模型</a:t>
            </a:r>
            <a:endParaRPr lang="en-US" altLang="zh-CN" sz="2465" dirty="0"/>
          </a:p>
          <a:p>
            <a:pPr lvl="2" fontAlgn="auto">
              <a:lnSpc>
                <a:spcPct val="150000"/>
              </a:lnSpc>
              <a:spcBef>
                <a:spcPts val="0"/>
              </a:spcBef>
              <a:spcAft>
                <a:spcPts val="0"/>
              </a:spcAft>
            </a:pPr>
            <a:r>
              <a:rPr lang="zh-CN" altLang="en-US" sz="2465" dirty="0"/>
              <a:t>非常直观的少量参数调控</a:t>
            </a:r>
            <a:endParaRPr lang="en-US" altLang="zh-CN" sz="2465" dirty="0"/>
          </a:p>
          <a:p>
            <a:pPr lvl="2" fontAlgn="auto">
              <a:lnSpc>
                <a:spcPct val="150000"/>
              </a:lnSpc>
              <a:spcBef>
                <a:spcPts val="0"/>
              </a:spcBef>
              <a:spcAft>
                <a:spcPts val="0"/>
              </a:spcAft>
            </a:pPr>
            <a:r>
              <a:rPr lang="zh-CN" altLang="en-US" sz="2465" dirty="0"/>
              <a:t> </a:t>
            </a:r>
            <a:r>
              <a:rPr lang="en-US" altLang="zh-CN" sz="2465" dirty="0"/>
              <a:t>10 </a:t>
            </a:r>
            <a:r>
              <a:rPr lang="zh-CN" altLang="en-US" sz="2465" dirty="0"/>
              <a:t>个标量参数</a:t>
            </a:r>
            <a:endParaRPr lang="en-US" altLang="zh-CN" sz="2465" dirty="0"/>
          </a:p>
        </p:txBody>
      </p:sp>
    </p:spTree>
    <p:extLst>
      <p:ext uri="{BB962C8B-B14F-4D97-AF65-F5344CB8AC3E}">
        <p14:creationId xmlns:p14="http://schemas.microsoft.com/office/powerpoint/2010/main" val="35590833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4104456"/>
          </a:xfrm>
          <a:prstGeom prst="rect">
            <a:avLst/>
          </a:prstGeom>
        </p:spPr>
        <p:txBody>
          <a:bodyPr vert="horz" lIns="91440" tIns="45720" rIns="91440" bIns="45720" rtlCol="0">
            <a:normAutofit lnSpcReduction="10000"/>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a:t>
            </a:r>
            <a:endParaRPr lang="en-US" altLang="zh-CN" sz="2800" dirty="0"/>
          </a:p>
          <a:p>
            <a:pPr lvl="1" fontAlgn="auto">
              <a:lnSpc>
                <a:spcPct val="150000"/>
              </a:lnSpc>
              <a:spcBef>
                <a:spcPts val="0"/>
              </a:spcBef>
              <a:spcAft>
                <a:spcPts val="0"/>
              </a:spcAft>
            </a:pPr>
            <a:r>
              <a:rPr lang="en-US" altLang="zh-CN" sz="2910" dirty="0"/>
              <a:t>10</a:t>
            </a:r>
            <a:r>
              <a:rPr lang="zh-CN" altLang="en-US" sz="2910" dirty="0"/>
              <a:t>个参数</a:t>
            </a:r>
            <a:endParaRPr lang="en-US" altLang="zh-CN" sz="2910" dirty="0"/>
          </a:p>
          <a:p>
            <a:pPr lvl="2" fontAlgn="auto">
              <a:lnSpc>
                <a:spcPct val="150000"/>
              </a:lnSpc>
              <a:spcBef>
                <a:spcPts val="0"/>
              </a:spcBef>
              <a:spcAft>
                <a:spcPts val="0"/>
              </a:spcAft>
            </a:pPr>
            <a:r>
              <a:rPr lang="en-US" altLang="zh-CN" sz="2465" dirty="0"/>
              <a:t>subsurface </a:t>
            </a:r>
            <a:r>
              <a:rPr lang="zh-CN" altLang="en-US" sz="2465" dirty="0"/>
              <a:t>（次表面）、</a:t>
            </a:r>
            <a:r>
              <a:rPr lang="en-US" altLang="zh-CN" sz="2465" dirty="0"/>
              <a:t>metallic </a:t>
            </a:r>
            <a:r>
              <a:rPr lang="zh-CN" altLang="en-US" sz="2465" dirty="0"/>
              <a:t>（金属度） 、</a:t>
            </a:r>
            <a:r>
              <a:rPr lang="en-US" altLang="zh-CN" sz="2465" dirty="0"/>
              <a:t>specular </a:t>
            </a:r>
            <a:r>
              <a:rPr lang="zh-CN" altLang="en-US" sz="2465" dirty="0"/>
              <a:t>（镜面反射强度） 、 </a:t>
            </a:r>
            <a:r>
              <a:rPr lang="en-US" altLang="zh-CN" sz="2465" dirty="0" err="1"/>
              <a:t>specularTint</a:t>
            </a:r>
            <a:r>
              <a:rPr lang="en-US" altLang="zh-CN" sz="2465" dirty="0"/>
              <a:t> </a:t>
            </a:r>
            <a:r>
              <a:rPr lang="zh-CN" altLang="en-US" sz="2465" dirty="0"/>
              <a:t>、 </a:t>
            </a:r>
            <a:r>
              <a:rPr lang="en-US" altLang="zh-CN" sz="2465" dirty="0"/>
              <a:t>roughness </a:t>
            </a:r>
            <a:r>
              <a:rPr lang="zh-CN" altLang="en-US" sz="2465" dirty="0"/>
              <a:t>、</a:t>
            </a:r>
            <a:r>
              <a:rPr lang="en-US" altLang="zh-CN" sz="2465" dirty="0"/>
              <a:t>anisotropic </a:t>
            </a:r>
            <a:r>
              <a:rPr lang="zh-CN" altLang="en-US" sz="2465" dirty="0"/>
              <a:t>、 </a:t>
            </a:r>
            <a:r>
              <a:rPr lang="en-US" altLang="zh-CN" sz="2465" dirty="0"/>
              <a:t>sheen </a:t>
            </a:r>
            <a:r>
              <a:rPr lang="zh-CN" altLang="en-US" sz="2465" dirty="0"/>
              <a:t>（光泽度） 、 </a:t>
            </a:r>
            <a:r>
              <a:rPr lang="en-US" altLang="zh-CN" sz="2465" dirty="0" err="1"/>
              <a:t>sheenTint</a:t>
            </a:r>
            <a:r>
              <a:rPr lang="en-US" altLang="zh-CN" sz="2465" dirty="0"/>
              <a:t> </a:t>
            </a:r>
            <a:r>
              <a:rPr lang="zh-CN" altLang="en-US" sz="2465" dirty="0"/>
              <a:t>（光泽颜色） 、 </a:t>
            </a:r>
            <a:r>
              <a:rPr lang="en-US" altLang="zh-CN" sz="2465" dirty="0" err="1"/>
              <a:t>clearCoat</a:t>
            </a:r>
            <a:r>
              <a:rPr lang="en-US" altLang="zh-CN" sz="2465" dirty="0"/>
              <a:t> </a:t>
            </a:r>
            <a:r>
              <a:rPr lang="zh-CN" altLang="en-US" sz="2465" dirty="0"/>
              <a:t>（清漆强度） 、 </a:t>
            </a:r>
            <a:r>
              <a:rPr lang="en-US" altLang="zh-CN" sz="2465" dirty="0" err="1"/>
              <a:t>clearCoatGloss</a:t>
            </a:r>
            <a:r>
              <a:rPr lang="en-US" altLang="zh-CN" sz="2465" dirty="0"/>
              <a:t> </a:t>
            </a:r>
            <a:r>
              <a:rPr lang="zh-CN" altLang="en-US" sz="2465" dirty="0"/>
              <a:t>（清漆光泽度）</a:t>
            </a:r>
            <a:endParaRPr lang="en-US" altLang="zh-CN" sz="2465" dirty="0"/>
          </a:p>
        </p:txBody>
      </p:sp>
    </p:spTree>
    <p:extLst>
      <p:ext uri="{BB962C8B-B14F-4D97-AF65-F5344CB8AC3E}">
        <p14:creationId xmlns:p14="http://schemas.microsoft.com/office/powerpoint/2010/main" val="42664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
        <p:nvSpPr>
          <p:cNvPr id="6" name="内容占位符 2">
            <a:extLst>
              <a:ext uri="{FF2B5EF4-FFF2-40B4-BE49-F238E27FC236}">
                <a16:creationId xmlns:a16="http://schemas.microsoft.com/office/drawing/2014/main" id="{37F4EB91-644C-4F0D-A8A7-8FC1FEBAED3D}"/>
              </a:ext>
            </a:extLst>
          </p:cNvPr>
          <p:cNvSpPr txBox="1">
            <a:spLocks/>
          </p:cNvSpPr>
          <p:nvPr/>
        </p:nvSpPr>
        <p:spPr>
          <a:xfrm>
            <a:off x="503548" y="1844824"/>
            <a:ext cx="8136904" cy="4104456"/>
          </a:xfrm>
          <a:prstGeom prst="rect">
            <a:avLst/>
          </a:prstGeom>
        </p:spPr>
        <p:txBody>
          <a:bodyPr vert="horz" lIns="91440" tIns="45720" rIns="91440" bIns="45720" rtlCol="0">
            <a:normAutofit/>
          </a:bodyPr>
          <a:lstStyle>
            <a:lvl1pPr marL="128905" indent="-128270" algn="l" defTabSz="514350" rtl="0" eaLnBrk="1" latinLnBrk="0" hangingPunct="1">
              <a:lnSpc>
                <a:spcPct val="120000"/>
              </a:lnSpc>
              <a:spcBef>
                <a:spcPct val="113000"/>
              </a:spcBef>
              <a:buFont typeface="Arial" panose="020B0604020202020204" pitchFamily="34" charset="0"/>
              <a:buChar char="•"/>
              <a:defRPr sz="1350" kern="1200">
                <a:solidFill>
                  <a:schemeClr val="tx1"/>
                </a:solidFill>
                <a:latin typeface="+mn-lt"/>
                <a:ea typeface="+mn-ea"/>
                <a:cs typeface="+mn-cs"/>
              </a:defRPr>
            </a:lvl1pPr>
            <a:lvl2pPr marL="386080" indent="-128270" algn="l" defTabSz="514350" rtl="0" eaLnBrk="1" latinLnBrk="0" hangingPunct="1">
              <a:lnSpc>
                <a:spcPct val="120000"/>
              </a:lnSpc>
              <a:spcBef>
                <a:spcPts val="280"/>
              </a:spcBef>
              <a:buFont typeface="Arial" panose="020B0604020202020204" pitchFamily="34" charset="0"/>
              <a:buChar char="•"/>
              <a:defRPr sz="1125" kern="1200">
                <a:solidFill>
                  <a:schemeClr val="tx1"/>
                </a:solidFill>
                <a:latin typeface="+mn-lt"/>
                <a:ea typeface="+mn-ea"/>
                <a:cs typeface="+mn-cs"/>
              </a:defRPr>
            </a:lvl2pPr>
            <a:lvl3pPr marL="64325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3pPr>
            <a:lvl4pPr marL="900430"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4pPr>
            <a:lvl5pPr marL="1157605" indent="-128270" algn="l" defTabSz="514350" rtl="0" eaLnBrk="1" latinLnBrk="0" hangingPunct="1">
              <a:lnSpc>
                <a:spcPct val="120000"/>
              </a:lnSpc>
              <a:spcBef>
                <a:spcPts val="280"/>
              </a:spcBef>
              <a:buFont typeface="Arial" panose="020B0604020202020204" pitchFamily="34" charset="0"/>
              <a:buChar char="•"/>
              <a:defRPr sz="1015" kern="1200">
                <a:solidFill>
                  <a:schemeClr val="tx1"/>
                </a:solidFill>
                <a:latin typeface="+mn-lt"/>
                <a:ea typeface="+mn-ea"/>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a:lstStyle>
          <a:p>
            <a:pPr fontAlgn="auto">
              <a:lnSpc>
                <a:spcPct val="150000"/>
              </a:lnSpc>
              <a:spcBef>
                <a:spcPts val="0"/>
              </a:spcBef>
              <a:spcAft>
                <a:spcPts val="0"/>
              </a:spcAft>
            </a:pPr>
            <a:r>
              <a:rPr lang="en-US" altLang="zh-CN" sz="2800" dirty="0"/>
              <a:t>BRDF </a:t>
            </a:r>
            <a:r>
              <a:rPr lang="zh-CN" altLang="en-US" sz="2800" dirty="0"/>
              <a:t>模型参数</a:t>
            </a:r>
            <a:endParaRPr lang="en-US" altLang="zh-CN" sz="2800" dirty="0"/>
          </a:p>
        </p:txBody>
      </p:sp>
      <p:pic>
        <p:nvPicPr>
          <p:cNvPr id="1026" name="Picture 2">
            <a:extLst>
              <a:ext uri="{FF2B5EF4-FFF2-40B4-BE49-F238E27FC236}">
                <a16:creationId xmlns:a16="http://schemas.microsoft.com/office/drawing/2014/main" id="{28D98158-116B-406E-A9E6-4808562E5C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896" y="1700808"/>
            <a:ext cx="5122714" cy="4963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6078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423545" y="1440223"/>
            <a:ext cx="7886700" cy="2427610"/>
          </a:xfrm>
        </p:spPr>
        <p:txBody>
          <a:bodyPr/>
          <a:lstStyle/>
          <a:p>
            <a:pPr>
              <a:lnSpc>
                <a:spcPct val="150000"/>
              </a:lnSpc>
              <a:spcBef>
                <a:spcPts val="0"/>
              </a:spcBef>
            </a:pPr>
            <a:r>
              <a:rPr lang="en-US" altLang="zh-CN" sz="2800" dirty="0"/>
              <a:t>WebGL </a:t>
            </a:r>
            <a:r>
              <a:rPr lang="zh-CN" altLang="en-US" sz="2800" dirty="0"/>
              <a:t>材质实例</a:t>
            </a:r>
            <a:endParaRPr lang="en-US" altLang="zh-CN" sz="2800" dirty="0"/>
          </a:p>
          <a:p>
            <a:pPr lvl="1">
              <a:lnSpc>
                <a:spcPct val="150000"/>
              </a:lnSpc>
              <a:spcBef>
                <a:spcPts val="0"/>
              </a:spcBef>
            </a:pPr>
            <a:r>
              <a:rPr lang="en-US" altLang="zh-CN" sz="2000" dirty="0" err="1"/>
              <a:t>Three.MeshPhysicalMaterial</a:t>
            </a:r>
            <a:r>
              <a:rPr lang="en-US" altLang="zh-CN" sz="2000" dirty="0"/>
              <a:t> </a:t>
            </a:r>
            <a:r>
              <a:rPr lang="zh-CN" altLang="en-US" sz="2000" dirty="0"/>
              <a:t>创建基于物理的渲染的材质</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pic>
        <p:nvPicPr>
          <p:cNvPr id="7" name="图片 6">
            <a:extLst>
              <a:ext uri="{FF2B5EF4-FFF2-40B4-BE49-F238E27FC236}">
                <a16:creationId xmlns:a16="http://schemas.microsoft.com/office/drawing/2014/main" id="{990936DD-194D-4CC0-8D88-EE819E3AA93E}"/>
              </a:ext>
            </a:extLst>
          </p:cNvPr>
          <p:cNvPicPr>
            <a:picLocks noChangeAspect="1"/>
          </p:cNvPicPr>
          <p:nvPr/>
        </p:nvPicPr>
        <p:blipFill>
          <a:blip r:embed="rId2"/>
          <a:stretch>
            <a:fillRect/>
          </a:stretch>
        </p:blipFill>
        <p:spPr>
          <a:xfrm>
            <a:off x="833755" y="2571750"/>
            <a:ext cx="7734300" cy="4286250"/>
          </a:xfrm>
          <a:prstGeom prst="rect">
            <a:avLst/>
          </a:prstGeom>
        </p:spPr>
      </p:pic>
    </p:spTree>
    <p:extLst>
      <p:ext uri="{BB962C8B-B14F-4D97-AF65-F5344CB8AC3E}">
        <p14:creationId xmlns:p14="http://schemas.microsoft.com/office/powerpoint/2010/main" val="16731970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423545" y="1440223"/>
            <a:ext cx="7886700" cy="2427610"/>
          </a:xfrm>
        </p:spPr>
        <p:txBody>
          <a:bodyPr/>
          <a:lstStyle/>
          <a:p>
            <a:pPr>
              <a:lnSpc>
                <a:spcPct val="150000"/>
              </a:lnSpc>
              <a:spcBef>
                <a:spcPts val="0"/>
              </a:spcBef>
            </a:pPr>
            <a:r>
              <a:rPr lang="en-US" altLang="zh-CN" sz="2800" dirty="0"/>
              <a:t>WebGL </a:t>
            </a:r>
            <a:r>
              <a:rPr lang="zh-CN" altLang="en-US" sz="2800" dirty="0"/>
              <a:t>材质实例</a:t>
            </a:r>
            <a:endParaRPr lang="en-US" altLang="zh-CN" sz="2800" dirty="0"/>
          </a:p>
          <a:p>
            <a:pPr lvl="1">
              <a:lnSpc>
                <a:spcPct val="150000"/>
              </a:lnSpc>
              <a:spcBef>
                <a:spcPts val="0"/>
              </a:spcBef>
            </a:pPr>
            <a:r>
              <a:rPr lang="en-US" altLang="zh-CN" sz="2000" dirty="0" err="1"/>
              <a:t>Three.MeshPhysicalMaterial</a:t>
            </a:r>
            <a:r>
              <a:rPr lang="en-US" altLang="zh-CN" sz="2000" dirty="0"/>
              <a:t> </a:t>
            </a:r>
            <a:r>
              <a:rPr lang="zh-CN" altLang="en-US" sz="2000" dirty="0"/>
              <a:t>创建基于物理的渲染的材质</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pic>
        <p:nvPicPr>
          <p:cNvPr id="5" name="图片 4">
            <a:extLst>
              <a:ext uri="{FF2B5EF4-FFF2-40B4-BE49-F238E27FC236}">
                <a16:creationId xmlns:a16="http://schemas.microsoft.com/office/drawing/2014/main" id="{1C5D49CF-7B25-4F3E-A6A3-81D640A1C820}"/>
              </a:ext>
            </a:extLst>
          </p:cNvPr>
          <p:cNvPicPr>
            <a:picLocks noChangeAspect="1"/>
          </p:cNvPicPr>
          <p:nvPr/>
        </p:nvPicPr>
        <p:blipFill>
          <a:blip r:embed="rId2"/>
          <a:stretch>
            <a:fillRect/>
          </a:stretch>
        </p:blipFill>
        <p:spPr>
          <a:xfrm>
            <a:off x="323528" y="2768929"/>
            <a:ext cx="2873499" cy="2677813"/>
          </a:xfrm>
          <a:prstGeom prst="rect">
            <a:avLst/>
          </a:prstGeom>
        </p:spPr>
      </p:pic>
      <p:sp>
        <p:nvSpPr>
          <p:cNvPr id="8" name="文本框 7">
            <a:extLst>
              <a:ext uri="{FF2B5EF4-FFF2-40B4-BE49-F238E27FC236}">
                <a16:creationId xmlns:a16="http://schemas.microsoft.com/office/drawing/2014/main" id="{3DF456AD-FC9B-41F2-9227-0CD351EE6F67}"/>
              </a:ext>
            </a:extLst>
          </p:cNvPr>
          <p:cNvSpPr txBox="1"/>
          <p:nvPr/>
        </p:nvSpPr>
        <p:spPr>
          <a:xfrm>
            <a:off x="179512" y="5581473"/>
            <a:ext cx="3240360" cy="646331"/>
          </a:xfrm>
          <a:prstGeom prst="rect">
            <a:avLst/>
          </a:prstGeom>
          <a:noFill/>
        </p:spPr>
        <p:txBody>
          <a:bodyPr wrap="square">
            <a:spAutoFit/>
          </a:bodyPr>
          <a:lstStyle/>
          <a:p>
            <a:r>
              <a:rPr lang="en-US" altLang="zh-CN" dirty="0"/>
              <a:t>metallic=0</a:t>
            </a:r>
            <a:r>
              <a:rPr lang="zh-CN" altLang="en-US" dirty="0"/>
              <a:t>、</a:t>
            </a:r>
            <a:r>
              <a:rPr lang="en-US" altLang="zh-CN" dirty="0"/>
              <a:t>roughness=0.02 </a:t>
            </a:r>
            <a:r>
              <a:rPr lang="zh-CN" altLang="en-US" dirty="0"/>
              <a:t>和 </a:t>
            </a:r>
            <a:r>
              <a:rPr lang="en-US" altLang="zh-CN" dirty="0"/>
              <a:t>specular=0.5</a:t>
            </a:r>
            <a:endParaRPr lang="zh-CN" altLang="en-US" dirty="0"/>
          </a:p>
        </p:txBody>
      </p:sp>
      <p:pic>
        <p:nvPicPr>
          <p:cNvPr id="10" name="图片 9">
            <a:extLst>
              <a:ext uri="{FF2B5EF4-FFF2-40B4-BE49-F238E27FC236}">
                <a16:creationId xmlns:a16="http://schemas.microsoft.com/office/drawing/2014/main" id="{4A152D75-9A94-42E2-9A49-4699848B753C}"/>
              </a:ext>
            </a:extLst>
          </p:cNvPr>
          <p:cNvPicPr>
            <a:picLocks noChangeAspect="1"/>
          </p:cNvPicPr>
          <p:nvPr/>
        </p:nvPicPr>
        <p:blipFill>
          <a:blip r:embed="rId3"/>
          <a:stretch>
            <a:fillRect/>
          </a:stretch>
        </p:blipFill>
        <p:spPr>
          <a:xfrm>
            <a:off x="3778044" y="2768930"/>
            <a:ext cx="3066551" cy="2648848"/>
          </a:xfrm>
          <a:prstGeom prst="rect">
            <a:avLst/>
          </a:prstGeom>
        </p:spPr>
      </p:pic>
      <p:sp>
        <p:nvSpPr>
          <p:cNvPr id="12" name="文本框 11">
            <a:extLst>
              <a:ext uri="{FF2B5EF4-FFF2-40B4-BE49-F238E27FC236}">
                <a16:creationId xmlns:a16="http://schemas.microsoft.com/office/drawing/2014/main" id="{95BEE22D-DE47-4278-B74F-9890AEAB9E1B}"/>
              </a:ext>
            </a:extLst>
          </p:cNvPr>
          <p:cNvSpPr txBox="1"/>
          <p:nvPr/>
        </p:nvSpPr>
        <p:spPr>
          <a:xfrm>
            <a:off x="3660975" y="5581472"/>
            <a:ext cx="3183620" cy="646331"/>
          </a:xfrm>
          <a:prstGeom prst="rect">
            <a:avLst/>
          </a:prstGeom>
          <a:noFill/>
        </p:spPr>
        <p:txBody>
          <a:bodyPr wrap="square">
            <a:spAutoFit/>
          </a:bodyPr>
          <a:lstStyle/>
          <a:p>
            <a:r>
              <a:rPr lang="en-US" altLang="zh-CN" dirty="0"/>
              <a:t>metallic=1</a:t>
            </a:r>
            <a:r>
              <a:rPr lang="zh-CN" altLang="en-US" dirty="0"/>
              <a:t>、</a:t>
            </a:r>
            <a:r>
              <a:rPr lang="en-US" altLang="zh-CN" dirty="0"/>
              <a:t>roughness=0.02 </a:t>
            </a:r>
            <a:r>
              <a:rPr lang="zh-CN" altLang="en-US" dirty="0"/>
              <a:t>和 </a:t>
            </a:r>
            <a:r>
              <a:rPr lang="en-US" altLang="zh-CN" dirty="0"/>
              <a:t>specular=0.5</a:t>
            </a:r>
            <a:endParaRPr lang="zh-CN" altLang="en-US" dirty="0"/>
          </a:p>
        </p:txBody>
      </p:sp>
    </p:spTree>
    <p:extLst>
      <p:ext uri="{BB962C8B-B14F-4D97-AF65-F5344CB8AC3E}">
        <p14:creationId xmlns:p14="http://schemas.microsoft.com/office/powerpoint/2010/main" val="6948189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423544" y="1440222"/>
            <a:ext cx="8468935" cy="5157130"/>
          </a:xfrm>
        </p:spPr>
        <p:txBody>
          <a:bodyPr>
            <a:normAutofit/>
          </a:bodyPr>
          <a:lstStyle/>
          <a:p>
            <a:pPr>
              <a:lnSpc>
                <a:spcPct val="150000"/>
              </a:lnSpc>
              <a:spcBef>
                <a:spcPts val="0"/>
              </a:spcBef>
            </a:pPr>
            <a:r>
              <a:rPr lang="en-US" altLang="zh-CN" sz="2800" dirty="0"/>
              <a:t>WebGL </a:t>
            </a:r>
            <a:r>
              <a:rPr lang="zh-CN" altLang="en-US" sz="2800" dirty="0"/>
              <a:t>材质实例</a:t>
            </a:r>
            <a:endParaRPr lang="en-US" altLang="zh-CN" sz="2800" dirty="0"/>
          </a:p>
          <a:p>
            <a:pPr lvl="1">
              <a:lnSpc>
                <a:spcPct val="150000"/>
              </a:lnSpc>
              <a:spcBef>
                <a:spcPts val="0"/>
              </a:spcBef>
            </a:pPr>
            <a:r>
              <a:rPr lang="en-US" altLang="zh-CN" sz="2000" dirty="0" err="1"/>
              <a:t>Three.MeshPhysicalMaterial</a:t>
            </a:r>
            <a:r>
              <a:rPr lang="en-US" altLang="zh-CN" sz="2000" dirty="0"/>
              <a:t> </a:t>
            </a:r>
            <a:r>
              <a:rPr lang="zh-CN" altLang="en-US" sz="2000" dirty="0"/>
              <a:t>创建基于物理的渲染的材质</a:t>
            </a:r>
            <a:endParaRPr lang="en-US" altLang="zh-CN" sz="2000" dirty="0"/>
          </a:p>
          <a:p>
            <a:pPr lvl="1">
              <a:lnSpc>
                <a:spcPct val="150000"/>
              </a:lnSpc>
              <a:spcBef>
                <a:spcPts val="0"/>
              </a:spcBef>
            </a:pPr>
            <a:r>
              <a:rPr lang="zh-CN" altLang="en-US" sz="2000" dirty="0"/>
              <a:t>一个</a:t>
            </a:r>
            <a:r>
              <a:rPr lang="en-US" altLang="zh-CN" sz="2000" dirty="0"/>
              <a:t>WebGL </a:t>
            </a:r>
            <a:r>
              <a:rPr lang="zh-CN" altLang="en-US" sz="2000" dirty="0"/>
              <a:t>实现物理渲染实例在</a:t>
            </a:r>
            <a:r>
              <a:rPr lang="en-US" altLang="zh-CN" sz="2000" dirty="0"/>
              <a:t>Three.js\</a:t>
            </a:r>
            <a:r>
              <a:rPr lang="en-US" altLang="zh-CN" sz="2000" dirty="0" err="1"/>
              <a:t>src</a:t>
            </a:r>
            <a:r>
              <a:rPr lang="en-US" altLang="zh-CN" sz="2000" dirty="0"/>
              <a:t>\renderers\Shaders\</a:t>
            </a:r>
            <a:r>
              <a:rPr lang="en-US" altLang="zh-CN" sz="2000" dirty="0" err="1"/>
              <a:t>ShaderChunk</a:t>
            </a:r>
            <a:r>
              <a:rPr lang="en-US" altLang="zh-CN" sz="2000" dirty="0"/>
              <a:t>\lights_physical_pars_fragment.glsl.js</a:t>
            </a:r>
          </a:p>
          <a:p>
            <a:pPr lvl="1">
              <a:lnSpc>
                <a:spcPct val="150000"/>
              </a:lnSpc>
              <a:spcBef>
                <a:spcPts val="0"/>
              </a:spcBef>
            </a:pPr>
            <a:r>
              <a:rPr lang="zh-CN" altLang="en-US" sz="2000" dirty="0"/>
              <a:t>程序中定义了四个函数</a:t>
            </a:r>
            <a:endParaRPr lang="en-US" altLang="zh-CN" sz="2000" dirty="0"/>
          </a:p>
          <a:p>
            <a:pPr lvl="1">
              <a:lnSpc>
                <a:spcPct val="150000"/>
              </a:lnSpc>
              <a:spcBef>
                <a:spcPts val="0"/>
              </a:spcBef>
            </a:pPr>
            <a:r>
              <a:rPr lang="zh-CN" altLang="en-US" sz="2000" dirty="0"/>
              <a:t> 计算直接光照的 </a:t>
            </a:r>
            <a:r>
              <a:rPr lang="en-US" altLang="zh-CN" sz="2000" dirty="0" err="1"/>
              <a:t>RE_Direct_Physical</a:t>
            </a:r>
            <a:r>
              <a:rPr lang="en-US" altLang="zh-CN" sz="2000" dirty="0"/>
              <a:t>() </a:t>
            </a:r>
            <a:r>
              <a:rPr lang="zh-CN" altLang="en-US" sz="2000" dirty="0"/>
              <a:t>；</a:t>
            </a:r>
          </a:p>
          <a:p>
            <a:pPr lvl="1">
              <a:lnSpc>
                <a:spcPct val="150000"/>
              </a:lnSpc>
              <a:spcBef>
                <a:spcPts val="0"/>
              </a:spcBef>
            </a:pPr>
            <a:r>
              <a:rPr lang="zh-CN" altLang="en-US" sz="2000" dirty="0"/>
              <a:t> 计算窗口射入光线的 </a:t>
            </a:r>
            <a:r>
              <a:rPr lang="en-US" altLang="zh-CN" sz="2000" dirty="0" err="1"/>
              <a:t>RE_Direct_RectArea</a:t>
            </a:r>
            <a:r>
              <a:rPr lang="en-US" altLang="zh-CN" sz="2000" dirty="0"/>
              <a:t>() </a:t>
            </a:r>
            <a:r>
              <a:rPr lang="zh-CN" altLang="en-US" sz="2000" dirty="0"/>
              <a:t>；</a:t>
            </a:r>
          </a:p>
          <a:p>
            <a:pPr lvl="1">
              <a:lnSpc>
                <a:spcPct val="150000"/>
              </a:lnSpc>
              <a:spcBef>
                <a:spcPts val="0"/>
              </a:spcBef>
            </a:pPr>
            <a:r>
              <a:rPr lang="zh-CN" altLang="en-US" sz="2000" dirty="0"/>
              <a:t> 计算间接光照漫反射的 </a:t>
            </a:r>
            <a:r>
              <a:rPr lang="en-US" altLang="zh-CN" sz="2000" dirty="0" err="1"/>
              <a:t>RE_IndirectDiffuse_Physical</a:t>
            </a:r>
            <a:r>
              <a:rPr lang="en-US" altLang="zh-CN" sz="2000" dirty="0"/>
              <a:t>() </a:t>
            </a:r>
            <a:r>
              <a:rPr lang="zh-CN" altLang="en-US" sz="2000" dirty="0"/>
              <a:t>；</a:t>
            </a:r>
          </a:p>
          <a:p>
            <a:pPr lvl="1">
              <a:lnSpc>
                <a:spcPct val="150000"/>
              </a:lnSpc>
              <a:spcBef>
                <a:spcPts val="0"/>
              </a:spcBef>
            </a:pPr>
            <a:r>
              <a:rPr lang="zh-CN" altLang="en-US" sz="2000" dirty="0"/>
              <a:t> 计算间接光照光泽反射的 </a:t>
            </a:r>
            <a:r>
              <a:rPr lang="en-US" altLang="zh-CN" sz="2000" dirty="0" err="1"/>
              <a:t>RE_IndirectSpecular_Physical</a:t>
            </a:r>
            <a:r>
              <a:rPr lang="en-US" altLang="zh-CN" sz="2000" dirty="0"/>
              <a:t>() </a:t>
            </a:r>
            <a:r>
              <a:rPr lang="zh-CN" altLang="en-US" sz="2000" dirty="0"/>
              <a:t>。</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Tree>
    <p:extLst>
      <p:ext uri="{BB962C8B-B14F-4D97-AF65-F5344CB8AC3E}">
        <p14:creationId xmlns:p14="http://schemas.microsoft.com/office/powerpoint/2010/main" val="3580780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a:bodyPr>
          <a:lstStyle/>
          <a:p>
            <a:r>
              <a:rPr lang="zh-CN" altLang="en-US" sz="2800" dirty="0"/>
              <a:t>特殊目的</a:t>
            </a:r>
            <a:endParaRPr lang="en-US" altLang="zh-CN" sz="2800" dirty="0"/>
          </a:p>
          <a:p>
            <a:pPr lvl="1"/>
            <a:r>
              <a:rPr lang="zh-CN" altLang="en-US" sz="2000" dirty="0"/>
              <a:t>插图绘制：注重轮廓或者模拟阴影，忽略掉一些细节</a:t>
            </a:r>
            <a:endParaRPr lang="en-US" altLang="zh-CN" sz="2000" dirty="0"/>
          </a:p>
          <a:p>
            <a:pPr lvl="1"/>
            <a:r>
              <a:rPr lang="zh-CN" altLang="en-US" sz="2000" dirty="0"/>
              <a:t>模拟铅笔画、水彩画：模拟笔触</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Tree>
    <p:extLst>
      <p:ext uri="{BB962C8B-B14F-4D97-AF65-F5344CB8AC3E}">
        <p14:creationId xmlns:p14="http://schemas.microsoft.com/office/powerpoint/2010/main" val="18911093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a:bodyPr>
          <a:lstStyle/>
          <a:p>
            <a:r>
              <a:rPr lang="zh-CN" altLang="en-US" sz="2800" dirty="0"/>
              <a:t>非真实感渲染，简称 </a:t>
            </a:r>
            <a:r>
              <a:rPr lang="en-US" altLang="zh-CN" sz="2800" dirty="0"/>
              <a:t>NPR </a:t>
            </a:r>
            <a:r>
              <a:rPr lang="zh-CN" altLang="en-US" sz="2800" dirty="0"/>
              <a:t>，通过风格化渲染（ </a:t>
            </a:r>
            <a:r>
              <a:rPr lang="en-US" altLang="zh-CN" sz="2800" dirty="0"/>
              <a:t>stylistic rendering </a:t>
            </a:r>
            <a:r>
              <a:rPr lang="zh-CN" altLang="en-US" sz="2800" dirty="0"/>
              <a:t>）的方式，在计算机上模拟各种艺术的表达方式。</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Tree>
    <p:extLst>
      <p:ext uri="{BB962C8B-B14F-4D97-AF65-F5344CB8AC3E}">
        <p14:creationId xmlns:p14="http://schemas.microsoft.com/office/powerpoint/2010/main" val="3916361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1" name="Rectangle 3"/>
          <p:cNvSpPr>
            <a:spLocks noGrp="1" noRot="1"/>
          </p:cNvSpPr>
          <p:nvPr>
            <p:ph idx="1"/>
          </p:nvPr>
        </p:nvSpPr>
        <p:spPr>
          <a:xfrm>
            <a:off x="647564" y="1772816"/>
            <a:ext cx="7848872" cy="4147739"/>
          </a:xfrm>
        </p:spPr>
        <p:txBody>
          <a:bodyPr vert="horz" wrap="square" lIns="91440" tIns="45720" rIns="91440" bIns="45720" anchor="t" anchorCtr="0">
            <a:spAutoFit/>
          </a:bodyPr>
          <a:lstStyle/>
          <a:p>
            <a:pPr>
              <a:lnSpc>
                <a:spcPct val="150000"/>
              </a:lnSpc>
              <a:spcBef>
                <a:spcPts val="0"/>
              </a:spcBef>
            </a:pPr>
            <a:r>
              <a:rPr lang="zh-CN" altLang="en-US" sz="2400" dirty="0"/>
              <a:t>基于物理的渲染（ </a:t>
            </a:r>
            <a:r>
              <a:rPr lang="en-US" altLang="zh-CN" sz="2400" dirty="0"/>
              <a:t>physically based rendering </a:t>
            </a:r>
            <a:r>
              <a:rPr lang="zh-CN" altLang="en-US" sz="2400" dirty="0"/>
              <a:t>， </a:t>
            </a:r>
            <a:r>
              <a:rPr lang="en-US" altLang="zh-CN" sz="2400" dirty="0"/>
              <a:t>PBR </a:t>
            </a:r>
            <a:r>
              <a:rPr lang="zh-CN" altLang="en-US" sz="2400" dirty="0"/>
              <a:t>） </a:t>
            </a:r>
            <a:endParaRPr lang="en-US" altLang="zh-CN" sz="2400" dirty="0"/>
          </a:p>
          <a:p>
            <a:pPr lvl="1">
              <a:lnSpc>
                <a:spcPct val="150000"/>
              </a:lnSpc>
              <a:spcBef>
                <a:spcPts val="0"/>
              </a:spcBef>
            </a:pPr>
            <a:r>
              <a:rPr lang="zh-CN" altLang="en-US" sz="2175" dirty="0"/>
              <a:t>物理原理简化</a:t>
            </a:r>
            <a:endParaRPr lang="en-US" altLang="zh-CN" sz="2175" dirty="0"/>
          </a:p>
          <a:p>
            <a:pPr lvl="1">
              <a:lnSpc>
                <a:spcPct val="150000"/>
              </a:lnSpc>
              <a:spcBef>
                <a:spcPts val="0"/>
              </a:spcBef>
            </a:pPr>
            <a:r>
              <a:rPr lang="zh-CN" altLang="en-US" sz="2175" dirty="0"/>
              <a:t>其真实性更接近现实，同时具有实时性效果</a:t>
            </a:r>
            <a:endParaRPr lang="en-US" altLang="zh-CN" sz="2175" dirty="0"/>
          </a:p>
          <a:p>
            <a:pPr lvl="1">
              <a:lnSpc>
                <a:spcPct val="150000"/>
              </a:lnSpc>
              <a:spcBef>
                <a:spcPts val="0"/>
              </a:spcBef>
            </a:pPr>
            <a:r>
              <a:rPr lang="zh-CN" altLang="en-US" sz="2175" dirty="0"/>
              <a:t>直观物理参数调整效果</a:t>
            </a:r>
          </a:p>
          <a:p>
            <a:pPr>
              <a:lnSpc>
                <a:spcPct val="150000"/>
              </a:lnSpc>
              <a:spcBef>
                <a:spcPts val="0"/>
              </a:spcBef>
            </a:pPr>
            <a:r>
              <a:rPr lang="zh-CN" altLang="en-US" sz="2400" dirty="0"/>
              <a:t>非真实感绘制（ </a:t>
            </a:r>
            <a:r>
              <a:rPr lang="en-US" altLang="zh-CN" sz="2400" dirty="0"/>
              <a:t>non-photorealistic rendering </a:t>
            </a:r>
            <a:r>
              <a:rPr lang="zh-CN" altLang="en-US" sz="2400" dirty="0"/>
              <a:t>， </a:t>
            </a:r>
            <a:r>
              <a:rPr lang="en-US" altLang="zh-CN" sz="2400" dirty="0"/>
              <a:t>NPR </a:t>
            </a:r>
            <a:r>
              <a:rPr lang="zh-CN" altLang="en-US" sz="2400" dirty="0"/>
              <a:t>）</a:t>
            </a:r>
            <a:endParaRPr lang="en-US" altLang="zh-CN" sz="2400" dirty="0"/>
          </a:p>
          <a:p>
            <a:pPr lvl="1">
              <a:lnSpc>
                <a:spcPct val="150000"/>
              </a:lnSpc>
              <a:spcBef>
                <a:spcPts val="0"/>
              </a:spcBef>
            </a:pPr>
            <a:r>
              <a:rPr lang="zh-CN" altLang="en-US" sz="2175" dirty="0"/>
              <a:t>绘制结果不追求照片级的现实光照效果，而是模拟绘画艺术创作的方式</a:t>
            </a:r>
            <a:endParaRPr lang="en-US" altLang="zh-CN" sz="2175" dirty="0"/>
          </a:p>
          <a:p>
            <a:pPr lvl="1">
              <a:lnSpc>
                <a:spcPct val="150000"/>
              </a:lnSpc>
              <a:spcBef>
                <a:spcPts val="0"/>
              </a:spcBef>
            </a:pPr>
            <a:r>
              <a:rPr lang="zh-CN" altLang="en-US" sz="2175" dirty="0"/>
              <a:t>似于油画、漫画等风格模式的绘制技术</a:t>
            </a:r>
          </a:p>
        </p:txBody>
      </p:sp>
      <p:sp>
        <p:nvSpPr>
          <p:cNvPr id="330754" name="Rectangle 2"/>
          <p:cNvSpPr>
            <a:spLocks noGrp="1" noRot="1" noChangeArrowheads="1"/>
          </p:cNvSpPr>
          <p:nvPr>
            <p:ph type="title" idx="4294967295"/>
          </p:nvPr>
        </p:nvSpPr>
        <p:spPr>
          <a:xfrm>
            <a:off x="899592" y="764704"/>
            <a:ext cx="6076950" cy="668837"/>
          </a:xfrm>
          <a:noFill/>
          <a:ln w="9525">
            <a:noFill/>
          </a:ln>
        </p:spPr>
        <p:txBody>
          <a:bodyPr vert="horz" wrap="square" lIns="91440" tIns="45720" rIns="91440" bIns="45720" numCol="1" rtlCol="0" anchor="ctr" anchorCtr="0" compatLnSpc="1">
            <a:spAutoFit/>
          </a:bodyPr>
          <a:lstStyle>
            <a:lvl1pPr algn="ctr" rtl="0" fontAlgn="base">
              <a:spcBef>
                <a:spcPct val="0"/>
              </a:spcBef>
              <a:spcAft>
                <a:spcPct val="0"/>
              </a:spcAft>
              <a:defRPr sz="4400" b="1">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lvl="0" algn="ctr" defTabSz="914400">
              <a:buClrTx/>
              <a:buSzTx/>
              <a:buFontTx/>
              <a:defRPr/>
            </a:pPr>
            <a:r>
              <a:rPr lang="zh-CN" altLang="en-US" sz="3600" spc="0" noProof="0" dirty="0">
                <a:ln>
                  <a:noFill/>
                </a:ln>
                <a:solidFill>
                  <a:schemeClr val="accent1">
                    <a:lumMod val="75000"/>
                  </a:schemeClr>
                </a:solidFill>
                <a:effectLst>
                  <a:outerShdw blurRad="38100" dist="38100" dir="2700000" algn="tl">
                    <a:srgbClr val="C0C0C0"/>
                  </a:outerShdw>
                </a:effectLst>
                <a:uLnTx/>
                <a:latin typeface="SimHei" panose="02010600030101010101" pitchFamily="2" charset="-122"/>
                <a:ea typeface="SimHei" panose="02010600030101010101" pitchFamily="2" charset="-122"/>
                <a:sym typeface="+mn-ea"/>
              </a:rPr>
              <a:t>概述</a:t>
            </a: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3651">
                                            <p:txEl>
                                              <p:charRg st="0" end="17"/>
                                            </p:txEl>
                                          </p:spTgt>
                                        </p:tgtEl>
                                        <p:attrNameLst>
                                          <p:attrName>style.visibility</p:attrName>
                                        </p:attrNameLst>
                                      </p:cBhvr>
                                      <p:to>
                                        <p:strVal val="visible"/>
                                      </p:to>
                                    </p:set>
                                    <p:anim calcmode="lin" valueType="num">
                                      <p:cBhvr additive="base">
                                        <p:cTn id="7" dur="500" fill="hold"/>
                                        <p:tgtEl>
                                          <p:spTgt spid="283651">
                                            <p:txEl>
                                              <p:charRg st="0" end="1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83651">
                                            <p:txEl>
                                              <p:charRg st="0" end="17"/>
                                            </p:txEl>
                                          </p:spTgt>
                                        </p:tgtEl>
                                        <p:attrNameLst>
                                          <p:attrName>ppt_y</p:attrName>
                                        </p:attrNameLst>
                                      </p:cBhvr>
                                      <p:tavLst>
                                        <p:tav tm="0">
                                          <p:val>
                                            <p:strVal val="1+#ppt_h/2"/>
                                          </p:val>
                                        </p:tav>
                                        <p:tav tm="100000">
                                          <p:val>
                                            <p:strVal val="#ppt_y"/>
                                          </p:val>
                                        </p:tav>
                                      </p:tavLst>
                                    </p:anim>
                                  </p:childTnLst>
                                </p:cTn>
                              </p:par>
                              <p:par>
                                <p:cTn id="9" presetID="3" presetClass="entr" presetSubtype="10" fill="hold" nodeType="withEffect">
                                  <p:stCondLst>
                                    <p:cond delay="0"/>
                                  </p:stCondLst>
                                  <p:childTnLst>
                                    <p:set>
                                      <p:cBhvr>
                                        <p:cTn id="10" dur="1" fill="hold">
                                          <p:stCondLst>
                                            <p:cond delay="0"/>
                                          </p:stCondLst>
                                        </p:cTn>
                                        <p:tgtEl>
                                          <p:spTgt spid="283651">
                                            <p:txEl>
                                              <p:charRg st="18" end="18"/>
                                            </p:txEl>
                                          </p:spTgt>
                                        </p:tgtEl>
                                        <p:attrNameLst>
                                          <p:attrName>style.visibility</p:attrName>
                                        </p:attrNameLst>
                                      </p:cBhvr>
                                      <p:to>
                                        <p:strVal val="visible"/>
                                      </p:to>
                                    </p:set>
                                    <p:animEffect transition="in" filter="blinds(horizontal)">
                                      <p:cBhvr>
                                        <p:cTn id="11" dur="500"/>
                                        <p:tgtEl>
                                          <p:spTgt spid="283651">
                                            <p:txEl>
                                              <p:char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4E450309-DB11-4284-8B67-F5DE9914BCD8}"/>
              </a:ext>
            </a:extLst>
          </p:cNvPr>
          <p:cNvPicPr>
            <a:picLocks noGrp="1" noChangeAspect="1"/>
          </p:cNvPicPr>
          <p:nvPr>
            <p:ph idx="1"/>
          </p:nvPr>
        </p:nvPicPr>
        <p:blipFill>
          <a:blip r:embed="rId2"/>
          <a:stretch>
            <a:fillRect/>
          </a:stretch>
        </p:blipFill>
        <p:spPr>
          <a:xfrm>
            <a:off x="628650" y="3789040"/>
            <a:ext cx="7886700" cy="1922083"/>
          </a:xfrm>
        </p:spPr>
      </p:pic>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7" name="文本框 6">
            <a:extLst>
              <a:ext uri="{FF2B5EF4-FFF2-40B4-BE49-F238E27FC236}">
                <a16:creationId xmlns:a16="http://schemas.microsoft.com/office/drawing/2014/main" id="{864EB255-BD27-4996-B0C8-0F3BE1DC1F8D}"/>
              </a:ext>
            </a:extLst>
          </p:cNvPr>
          <p:cNvSpPr txBox="1"/>
          <p:nvPr/>
        </p:nvSpPr>
        <p:spPr>
          <a:xfrm>
            <a:off x="683568" y="2636912"/>
            <a:ext cx="5544616" cy="523220"/>
          </a:xfrm>
          <a:prstGeom prst="rect">
            <a:avLst/>
          </a:prstGeom>
          <a:noFill/>
        </p:spPr>
        <p:txBody>
          <a:bodyPr wrap="square">
            <a:spAutoFit/>
          </a:bodyPr>
          <a:lstStyle/>
          <a:p>
            <a:r>
              <a:rPr lang="zh-CN" altLang="en-US" sz="2800" b="1" dirty="0"/>
              <a:t>真实感渲染与非真实感渲染的差别</a:t>
            </a:r>
          </a:p>
        </p:txBody>
      </p:sp>
    </p:spTree>
    <p:extLst>
      <p:ext uri="{BB962C8B-B14F-4D97-AF65-F5344CB8AC3E}">
        <p14:creationId xmlns:p14="http://schemas.microsoft.com/office/powerpoint/2010/main" val="3918679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7" name="文本框 6">
            <a:extLst>
              <a:ext uri="{FF2B5EF4-FFF2-40B4-BE49-F238E27FC236}">
                <a16:creationId xmlns:a16="http://schemas.microsoft.com/office/drawing/2014/main" id="{864EB255-BD27-4996-B0C8-0F3BE1DC1F8D}"/>
              </a:ext>
            </a:extLst>
          </p:cNvPr>
          <p:cNvSpPr txBox="1"/>
          <p:nvPr/>
        </p:nvSpPr>
        <p:spPr>
          <a:xfrm>
            <a:off x="539552" y="2132856"/>
            <a:ext cx="5544616" cy="523220"/>
          </a:xfrm>
          <a:prstGeom prst="rect">
            <a:avLst/>
          </a:prstGeom>
          <a:noFill/>
        </p:spPr>
        <p:txBody>
          <a:bodyPr wrap="square">
            <a:spAutoFit/>
          </a:bodyPr>
          <a:lstStyle/>
          <a:p>
            <a:r>
              <a:rPr lang="zh-CN" altLang="en-US" sz="2800" b="1" dirty="0"/>
              <a:t>真实感渲染与非真实感渲染的差别</a:t>
            </a:r>
          </a:p>
        </p:txBody>
      </p:sp>
      <p:pic>
        <p:nvPicPr>
          <p:cNvPr id="8" name="图片 7">
            <a:extLst>
              <a:ext uri="{FF2B5EF4-FFF2-40B4-BE49-F238E27FC236}">
                <a16:creationId xmlns:a16="http://schemas.microsoft.com/office/drawing/2014/main" id="{E89586A6-DA0D-4892-8BB3-210071B518B6}"/>
              </a:ext>
            </a:extLst>
          </p:cNvPr>
          <p:cNvPicPr>
            <a:picLocks noChangeAspect="1"/>
          </p:cNvPicPr>
          <p:nvPr/>
        </p:nvPicPr>
        <p:blipFill>
          <a:blip r:embed="rId2"/>
          <a:stretch>
            <a:fillRect/>
          </a:stretch>
        </p:blipFill>
        <p:spPr>
          <a:xfrm>
            <a:off x="539552" y="2924944"/>
            <a:ext cx="3453191" cy="3438922"/>
          </a:xfrm>
          <a:prstGeom prst="rect">
            <a:avLst/>
          </a:prstGeom>
        </p:spPr>
      </p:pic>
      <p:pic>
        <p:nvPicPr>
          <p:cNvPr id="10" name="图片 9">
            <a:extLst>
              <a:ext uri="{FF2B5EF4-FFF2-40B4-BE49-F238E27FC236}">
                <a16:creationId xmlns:a16="http://schemas.microsoft.com/office/drawing/2014/main" id="{0BC04A5A-10B7-4E57-9A9C-D8531A727793}"/>
              </a:ext>
            </a:extLst>
          </p:cNvPr>
          <p:cNvPicPr>
            <a:picLocks noChangeAspect="1"/>
          </p:cNvPicPr>
          <p:nvPr/>
        </p:nvPicPr>
        <p:blipFill>
          <a:blip r:embed="rId3"/>
          <a:stretch>
            <a:fillRect/>
          </a:stretch>
        </p:blipFill>
        <p:spPr>
          <a:xfrm>
            <a:off x="4427985" y="2910674"/>
            <a:ext cx="3453192" cy="3453192"/>
          </a:xfrm>
          <a:prstGeom prst="rect">
            <a:avLst/>
          </a:prstGeom>
        </p:spPr>
      </p:pic>
    </p:spTree>
    <p:extLst>
      <p:ext uri="{BB962C8B-B14F-4D97-AF65-F5344CB8AC3E}">
        <p14:creationId xmlns:p14="http://schemas.microsoft.com/office/powerpoint/2010/main" val="14374057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a:bodyPr>
          <a:lstStyle/>
          <a:p>
            <a:r>
              <a:rPr lang="zh-CN" altLang="en-US" sz="2800" dirty="0"/>
              <a:t>按绘制风格大致分为</a:t>
            </a:r>
            <a:endParaRPr lang="en-US" altLang="zh-CN" sz="2800" dirty="0"/>
          </a:p>
          <a:p>
            <a:pPr lvl="1"/>
            <a:r>
              <a:rPr lang="zh-CN" altLang="en-US" sz="2575" dirty="0"/>
              <a:t> 科学可视化（ </a:t>
            </a:r>
            <a:r>
              <a:rPr lang="en-US" altLang="zh-CN" sz="2575" dirty="0"/>
              <a:t>scientific visualization </a:t>
            </a:r>
            <a:r>
              <a:rPr lang="zh-CN" altLang="en-US" sz="2575" dirty="0"/>
              <a:t>）。</a:t>
            </a:r>
          </a:p>
          <a:p>
            <a:pPr lvl="1"/>
            <a:r>
              <a:rPr lang="zh-CN" altLang="en-US" sz="2575" dirty="0"/>
              <a:t> 技术绘图（ </a:t>
            </a:r>
            <a:r>
              <a:rPr lang="en-US" altLang="zh-CN" sz="2575" dirty="0"/>
              <a:t>technical illustration </a:t>
            </a:r>
            <a:r>
              <a:rPr lang="zh-CN" altLang="en-US" sz="2575" dirty="0"/>
              <a:t>）。</a:t>
            </a:r>
          </a:p>
          <a:p>
            <a:pPr lvl="1"/>
            <a:r>
              <a:rPr lang="zh-CN" altLang="en-US" sz="2575" dirty="0"/>
              <a:t> 铅笔、钢笔画插图（ </a:t>
            </a:r>
            <a:r>
              <a:rPr lang="en-US" altLang="zh-CN" sz="2575" dirty="0"/>
              <a:t>pen-and-ink illustration </a:t>
            </a:r>
            <a:r>
              <a:rPr lang="zh-CN" altLang="en-US" sz="2575" dirty="0"/>
              <a:t>）。</a:t>
            </a:r>
          </a:p>
          <a:p>
            <a:pPr lvl="1"/>
            <a:r>
              <a:rPr lang="zh-CN" altLang="en-US" sz="2575" dirty="0"/>
              <a:t> 艺术绘图（ </a:t>
            </a:r>
            <a:r>
              <a:rPr lang="en-US" altLang="zh-CN" sz="2575" dirty="0"/>
              <a:t>painterly rendering </a:t>
            </a:r>
            <a:r>
              <a:rPr lang="zh-CN" altLang="en-US" sz="2575" dirty="0"/>
              <a:t>）。</a:t>
            </a:r>
          </a:p>
          <a:p>
            <a:pPr lvl="1"/>
            <a:r>
              <a:rPr lang="zh-CN" altLang="en-US" sz="2575" dirty="0"/>
              <a:t> 卡通渲染（ </a:t>
            </a:r>
            <a:r>
              <a:rPr lang="en-US" altLang="zh-CN" sz="2575" dirty="0"/>
              <a:t>cartoon render </a:t>
            </a:r>
            <a:r>
              <a:rPr lang="zh-CN" altLang="en-US" sz="2575" dirty="0"/>
              <a:t>）。</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Tree>
    <p:extLst>
      <p:ext uri="{BB962C8B-B14F-4D97-AF65-F5344CB8AC3E}">
        <p14:creationId xmlns:p14="http://schemas.microsoft.com/office/powerpoint/2010/main" val="39889706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a:bodyPr>
          <a:lstStyle/>
          <a:p>
            <a:r>
              <a:rPr lang="zh-CN" altLang="en-US" sz="2800" dirty="0"/>
              <a:t>按绘制风格</a:t>
            </a:r>
            <a:endParaRPr lang="en-US" altLang="zh-CN" sz="2800"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983AD369-1118-4A36-866B-8063B5AC242B}"/>
              </a:ext>
            </a:extLst>
          </p:cNvPr>
          <p:cNvPicPr>
            <a:picLocks noChangeAspect="1"/>
          </p:cNvPicPr>
          <p:nvPr/>
        </p:nvPicPr>
        <p:blipFill>
          <a:blip r:embed="rId2"/>
          <a:stretch>
            <a:fillRect/>
          </a:stretch>
        </p:blipFill>
        <p:spPr>
          <a:xfrm>
            <a:off x="5004048" y="2204864"/>
            <a:ext cx="3248721" cy="3978771"/>
          </a:xfrm>
          <a:prstGeom prst="rect">
            <a:avLst/>
          </a:prstGeom>
        </p:spPr>
      </p:pic>
      <p:sp>
        <p:nvSpPr>
          <p:cNvPr id="7" name="文本框 6">
            <a:extLst>
              <a:ext uri="{FF2B5EF4-FFF2-40B4-BE49-F238E27FC236}">
                <a16:creationId xmlns:a16="http://schemas.microsoft.com/office/drawing/2014/main" id="{C05D2C4E-EFA9-48EB-9414-C8EB4E1576BB}"/>
              </a:ext>
            </a:extLst>
          </p:cNvPr>
          <p:cNvSpPr txBox="1"/>
          <p:nvPr/>
        </p:nvSpPr>
        <p:spPr>
          <a:xfrm>
            <a:off x="628650" y="2993920"/>
            <a:ext cx="3871342" cy="1938992"/>
          </a:xfrm>
          <a:prstGeom prst="rect">
            <a:avLst/>
          </a:prstGeom>
          <a:noFill/>
        </p:spPr>
        <p:txBody>
          <a:bodyPr wrap="square">
            <a:spAutoFit/>
          </a:bodyPr>
          <a:lstStyle/>
          <a:p>
            <a:r>
              <a:rPr lang="zh-CN" altLang="en-US" sz="2400" dirty="0"/>
              <a:t>追求铅笔、钢笔等的素描效果。主要使用线条勾勒景物轮廓，用线条曲率方向表现景物形状，用线条笔画稠密表现光照明暗等</a:t>
            </a:r>
          </a:p>
        </p:txBody>
      </p:sp>
    </p:spTree>
    <p:extLst>
      <p:ext uri="{BB962C8B-B14F-4D97-AF65-F5344CB8AC3E}">
        <p14:creationId xmlns:p14="http://schemas.microsoft.com/office/powerpoint/2010/main" val="37867204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a:bodyPr>
          <a:lstStyle/>
          <a:p>
            <a:r>
              <a:rPr lang="zh-CN" altLang="en-US" sz="2800" dirty="0"/>
              <a:t>按艺术风格大致分为</a:t>
            </a:r>
            <a:endParaRPr lang="en-US" altLang="zh-CN" sz="2800" dirty="0"/>
          </a:p>
          <a:p>
            <a:pPr lvl="1"/>
            <a:r>
              <a:rPr lang="zh-CN" altLang="en-US" sz="2575" dirty="0"/>
              <a:t>印象派（ </a:t>
            </a:r>
            <a:r>
              <a:rPr lang="en-US" altLang="zh-CN" sz="2575" dirty="0"/>
              <a:t>impressionist </a:t>
            </a:r>
            <a:r>
              <a:rPr lang="zh-CN" altLang="en-US" sz="2575" dirty="0"/>
              <a:t>）</a:t>
            </a:r>
            <a:endParaRPr lang="en-US" altLang="zh-CN" sz="2575" dirty="0"/>
          </a:p>
          <a:p>
            <a:pPr lvl="1"/>
            <a:r>
              <a:rPr lang="zh-CN" altLang="en-US" sz="2575" dirty="0"/>
              <a:t>表现派（ </a:t>
            </a:r>
            <a:r>
              <a:rPr lang="en-US" altLang="zh-CN" sz="2575" dirty="0"/>
              <a:t>expressionist </a:t>
            </a:r>
            <a:r>
              <a:rPr lang="zh-CN" altLang="en-US" sz="2575" dirty="0"/>
              <a:t>）</a:t>
            </a:r>
            <a:endParaRPr lang="en-US" altLang="zh-CN" sz="2575" dirty="0"/>
          </a:p>
          <a:p>
            <a:pPr lvl="1"/>
            <a:r>
              <a:rPr lang="zh-CN" altLang="en-US" sz="2575" dirty="0"/>
              <a:t>水彩（ </a:t>
            </a:r>
            <a:r>
              <a:rPr lang="en-US" altLang="zh-CN" sz="2575" dirty="0"/>
              <a:t>watercolor </a:t>
            </a:r>
            <a:r>
              <a:rPr lang="zh-CN" altLang="en-US" sz="2575" dirty="0"/>
              <a:t>）</a:t>
            </a:r>
            <a:endParaRPr lang="en-US" altLang="zh-CN" sz="2575" dirty="0"/>
          </a:p>
          <a:p>
            <a:pPr lvl="1"/>
            <a:r>
              <a:rPr lang="zh-CN" altLang="en-US" sz="2575" dirty="0"/>
              <a:t>点绘（ </a:t>
            </a:r>
            <a:r>
              <a:rPr lang="en-US" altLang="zh-CN" sz="2575" dirty="0"/>
              <a:t>stippling </a:t>
            </a:r>
            <a:r>
              <a:rPr lang="zh-CN" altLang="en-US" sz="2575" dirty="0"/>
              <a:t>）</a:t>
            </a:r>
            <a:endParaRPr lang="en-US" altLang="zh-CN" sz="2575" dirty="0"/>
          </a:p>
          <a:p>
            <a:pPr lvl="1"/>
            <a:r>
              <a:rPr lang="zh-CN" altLang="en-US" sz="2575" dirty="0"/>
              <a:t>水墨画风格</a:t>
            </a:r>
            <a:endParaRPr lang="en-US" altLang="zh-CN" sz="257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Tree>
    <p:extLst>
      <p:ext uri="{BB962C8B-B14F-4D97-AF65-F5344CB8AC3E}">
        <p14:creationId xmlns:p14="http://schemas.microsoft.com/office/powerpoint/2010/main" val="26866631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95536" y="1797248"/>
            <a:ext cx="7886700" cy="3263503"/>
          </a:xfrm>
        </p:spPr>
        <p:txBody>
          <a:bodyPr>
            <a:normAutofit/>
          </a:bodyPr>
          <a:lstStyle/>
          <a:p>
            <a:r>
              <a:rPr lang="zh-CN" altLang="en-US" sz="2800" dirty="0"/>
              <a:t>卡通渲染</a:t>
            </a:r>
            <a:endParaRPr lang="en-US" altLang="zh-CN" sz="2800" dirty="0"/>
          </a:p>
          <a:p>
            <a:pPr lvl="1"/>
            <a:r>
              <a:rPr lang="zh-CN" altLang="en-US" sz="2575" dirty="0"/>
              <a:t> </a:t>
            </a:r>
            <a:r>
              <a:rPr lang="en-US" altLang="zh-CN" sz="2575" dirty="0"/>
              <a:t>3 </a:t>
            </a:r>
            <a:r>
              <a:rPr lang="zh-CN" altLang="en-US" sz="2575" dirty="0"/>
              <a:t>个基本要素</a:t>
            </a:r>
            <a:endParaRPr lang="en-US" altLang="zh-CN" sz="2575" dirty="0"/>
          </a:p>
          <a:p>
            <a:pPr lvl="1"/>
            <a:r>
              <a:rPr lang="zh-CN" altLang="en-US" sz="2575" dirty="0"/>
              <a:t> 锐利的阴影（ </a:t>
            </a:r>
            <a:r>
              <a:rPr lang="en-US" altLang="zh-CN" sz="2575" dirty="0"/>
              <a:t>sharp shadows </a:t>
            </a:r>
            <a:r>
              <a:rPr lang="zh-CN" altLang="en-US" sz="2575" dirty="0"/>
              <a:t>）。</a:t>
            </a:r>
          </a:p>
          <a:p>
            <a:pPr lvl="1"/>
            <a:r>
              <a:rPr lang="zh-CN" altLang="en-US" sz="2575" dirty="0"/>
              <a:t> 少有或没有高亮的点（ </a:t>
            </a:r>
            <a:r>
              <a:rPr lang="en-US" altLang="zh-CN" sz="2575" dirty="0"/>
              <a:t>little or no highlight </a:t>
            </a:r>
            <a:r>
              <a:rPr lang="zh-CN" altLang="en-US" sz="2575" dirty="0"/>
              <a:t>）。</a:t>
            </a:r>
          </a:p>
          <a:p>
            <a:pPr lvl="1"/>
            <a:r>
              <a:rPr lang="zh-CN" altLang="en-US" sz="2575" dirty="0"/>
              <a:t> 物体轮廓描边（ </a:t>
            </a:r>
            <a:r>
              <a:rPr lang="en-US" altLang="zh-CN" sz="2575" dirty="0"/>
              <a:t>outline around objects </a:t>
            </a:r>
            <a:r>
              <a:rPr lang="zh-CN" altLang="en-US" sz="2575" dirty="0"/>
              <a:t>）。</a:t>
            </a:r>
            <a:endParaRPr lang="en-US" altLang="zh-CN" sz="257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C9949D0A-A967-4AB5-A7B5-BA8299176047}"/>
              </a:ext>
            </a:extLst>
          </p:cNvPr>
          <p:cNvPicPr>
            <a:picLocks noChangeAspect="1"/>
          </p:cNvPicPr>
          <p:nvPr/>
        </p:nvPicPr>
        <p:blipFill>
          <a:blip r:embed="rId2"/>
          <a:stretch>
            <a:fillRect/>
          </a:stretch>
        </p:blipFill>
        <p:spPr>
          <a:xfrm>
            <a:off x="611560" y="4568496"/>
            <a:ext cx="8388424" cy="2289069"/>
          </a:xfrm>
          <a:prstGeom prst="rect">
            <a:avLst/>
          </a:prstGeom>
        </p:spPr>
      </p:pic>
    </p:spTree>
    <p:extLst>
      <p:ext uri="{BB962C8B-B14F-4D97-AF65-F5344CB8AC3E}">
        <p14:creationId xmlns:p14="http://schemas.microsoft.com/office/powerpoint/2010/main" val="42625642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95536" y="1797248"/>
            <a:ext cx="7886700" cy="3263503"/>
          </a:xfrm>
        </p:spPr>
        <p:txBody>
          <a:bodyPr>
            <a:normAutofit/>
          </a:bodyPr>
          <a:lstStyle/>
          <a:p>
            <a:r>
              <a:rPr lang="zh-CN" altLang="en-US" sz="2800" dirty="0"/>
              <a:t>卡通渲染</a:t>
            </a:r>
            <a:endParaRPr lang="en-US" altLang="zh-CN" sz="2800" dirty="0"/>
          </a:p>
          <a:p>
            <a:pPr lvl="1"/>
            <a:r>
              <a:rPr lang="zh-CN" altLang="en-US" sz="2575" dirty="0"/>
              <a:t>提取轮廓线</a:t>
            </a:r>
            <a:endParaRPr lang="en-US" altLang="zh-CN" sz="2575" dirty="0"/>
          </a:p>
          <a:p>
            <a:pPr lvl="2"/>
            <a:r>
              <a:rPr lang="zh-CN" altLang="en-US" sz="2465" dirty="0"/>
              <a:t>跟视点相关，必须为每一帧计算轮廓线，</a:t>
            </a:r>
            <a:r>
              <a:rPr lang="en-US" altLang="zh-CN" sz="2465" dirty="0"/>
              <a:t>5</a:t>
            </a:r>
            <a:r>
              <a:rPr lang="zh-CN" altLang="en-US" sz="2465" dirty="0"/>
              <a:t>种方法：</a:t>
            </a:r>
            <a:endParaRPr lang="en-US" altLang="zh-CN" sz="2465" dirty="0"/>
          </a:p>
          <a:p>
            <a:pPr lvl="3"/>
            <a:r>
              <a:rPr lang="zh-CN" altLang="en-US" sz="2465" dirty="0"/>
              <a:t>（ </a:t>
            </a:r>
            <a:r>
              <a:rPr lang="en-US" altLang="zh-CN" sz="2465" dirty="0"/>
              <a:t>1 </a:t>
            </a:r>
            <a:r>
              <a:rPr lang="zh-CN" altLang="en-US" sz="2465" dirty="0"/>
              <a:t>）表面角描边</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12" name="图片 11">
            <a:extLst>
              <a:ext uri="{FF2B5EF4-FFF2-40B4-BE49-F238E27FC236}">
                <a16:creationId xmlns:a16="http://schemas.microsoft.com/office/drawing/2014/main" id="{898ACAAD-9E95-4B2A-BC8A-DB4DBD95A674}"/>
              </a:ext>
            </a:extLst>
          </p:cNvPr>
          <p:cNvPicPr>
            <a:picLocks noChangeAspect="1"/>
          </p:cNvPicPr>
          <p:nvPr/>
        </p:nvPicPr>
        <p:blipFill>
          <a:blip r:embed="rId3"/>
          <a:stretch>
            <a:fillRect/>
          </a:stretch>
        </p:blipFill>
        <p:spPr>
          <a:xfrm>
            <a:off x="67986" y="3933057"/>
            <a:ext cx="3477099" cy="1800200"/>
          </a:xfrm>
          <a:prstGeom prst="rect">
            <a:avLst/>
          </a:prstGeom>
        </p:spPr>
      </p:pic>
      <p:pic>
        <p:nvPicPr>
          <p:cNvPr id="16" name="图片 15">
            <a:extLst>
              <a:ext uri="{FF2B5EF4-FFF2-40B4-BE49-F238E27FC236}">
                <a16:creationId xmlns:a16="http://schemas.microsoft.com/office/drawing/2014/main" id="{71F8722F-FF4F-4565-B596-3E70B0F59EEB}"/>
              </a:ext>
            </a:extLst>
          </p:cNvPr>
          <p:cNvPicPr>
            <a:picLocks noChangeAspect="1"/>
          </p:cNvPicPr>
          <p:nvPr/>
        </p:nvPicPr>
        <p:blipFill>
          <a:blip r:embed="rId4"/>
          <a:stretch>
            <a:fillRect/>
          </a:stretch>
        </p:blipFill>
        <p:spPr>
          <a:xfrm>
            <a:off x="3557493" y="3933057"/>
            <a:ext cx="5190971" cy="1800200"/>
          </a:xfrm>
          <a:prstGeom prst="rect">
            <a:avLst/>
          </a:prstGeom>
        </p:spPr>
      </p:pic>
      <p:sp>
        <p:nvSpPr>
          <p:cNvPr id="17" name="文本框 16">
            <a:extLst>
              <a:ext uri="{FF2B5EF4-FFF2-40B4-BE49-F238E27FC236}">
                <a16:creationId xmlns:a16="http://schemas.microsoft.com/office/drawing/2014/main" id="{F9FF678F-31D3-4013-8807-A6119124E54F}"/>
              </a:ext>
            </a:extLst>
          </p:cNvPr>
          <p:cNvSpPr txBox="1"/>
          <p:nvPr/>
        </p:nvSpPr>
        <p:spPr>
          <a:xfrm>
            <a:off x="539552" y="5874448"/>
            <a:ext cx="2262158" cy="369332"/>
          </a:xfrm>
          <a:prstGeom prst="rect">
            <a:avLst/>
          </a:prstGeom>
          <a:noFill/>
        </p:spPr>
        <p:txBody>
          <a:bodyPr wrap="none" rtlCol="0">
            <a:spAutoFit/>
          </a:bodyPr>
          <a:lstStyle/>
          <a:p>
            <a:r>
              <a:rPr lang="zh-CN" altLang="en-US" dirty="0"/>
              <a:t>视相关轮廓判断方法</a:t>
            </a:r>
          </a:p>
        </p:txBody>
      </p:sp>
      <p:sp>
        <p:nvSpPr>
          <p:cNvPr id="18" name="文本框 17">
            <a:extLst>
              <a:ext uri="{FF2B5EF4-FFF2-40B4-BE49-F238E27FC236}">
                <a16:creationId xmlns:a16="http://schemas.microsoft.com/office/drawing/2014/main" id="{D9A770B4-2D48-4B37-B90A-E3C5B0B95688}"/>
              </a:ext>
            </a:extLst>
          </p:cNvPr>
          <p:cNvSpPr txBox="1"/>
          <p:nvPr/>
        </p:nvSpPr>
        <p:spPr>
          <a:xfrm>
            <a:off x="5148064" y="5874448"/>
            <a:ext cx="1569660" cy="369332"/>
          </a:xfrm>
          <a:prstGeom prst="rect">
            <a:avLst/>
          </a:prstGeom>
          <a:noFill/>
        </p:spPr>
        <p:txBody>
          <a:bodyPr wrap="none" rtlCol="0">
            <a:spAutoFit/>
          </a:bodyPr>
          <a:lstStyle/>
          <a:p>
            <a:r>
              <a:rPr lang="zh-CN" altLang="en-US" dirty="0"/>
              <a:t>轮廓绘制方法</a:t>
            </a:r>
          </a:p>
        </p:txBody>
      </p:sp>
    </p:spTree>
    <p:extLst>
      <p:ext uri="{BB962C8B-B14F-4D97-AF65-F5344CB8AC3E}">
        <p14:creationId xmlns:p14="http://schemas.microsoft.com/office/powerpoint/2010/main" val="24154992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提取轮廓线</a:t>
            </a:r>
            <a:endParaRPr lang="en-US" altLang="zh-CN" sz="2575" dirty="0"/>
          </a:p>
          <a:p>
            <a:pPr lvl="2"/>
            <a:r>
              <a:rPr lang="zh-CN" altLang="en-US" sz="2465" dirty="0"/>
              <a:t>跟视点相关，必须为每一帧计算轮廓线，</a:t>
            </a:r>
            <a:r>
              <a:rPr lang="en-US" altLang="zh-CN" sz="2465" dirty="0"/>
              <a:t>5</a:t>
            </a:r>
            <a:r>
              <a:rPr lang="zh-CN" altLang="en-US" sz="2465" dirty="0"/>
              <a:t>种方法：</a:t>
            </a:r>
            <a:endParaRPr lang="en-US" altLang="zh-CN" sz="2465" dirty="0"/>
          </a:p>
          <a:p>
            <a:pPr lvl="3"/>
            <a:r>
              <a:rPr lang="zh-CN" altLang="en-US" sz="2465" dirty="0"/>
              <a:t>（ </a:t>
            </a:r>
            <a:r>
              <a:rPr lang="en-US" altLang="zh-CN" sz="2465" dirty="0"/>
              <a:t>2 </a:t>
            </a:r>
            <a:r>
              <a:rPr lang="zh-CN" altLang="en-US" sz="2465" dirty="0"/>
              <a:t>）过程几何描边</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9" name="文本框 8">
            <a:extLst>
              <a:ext uri="{FF2B5EF4-FFF2-40B4-BE49-F238E27FC236}">
                <a16:creationId xmlns:a16="http://schemas.microsoft.com/office/drawing/2014/main" id="{B4F3D98A-94CB-4B8E-B495-18209B939BE8}"/>
              </a:ext>
            </a:extLst>
          </p:cNvPr>
          <p:cNvSpPr txBox="1"/>
          <p:nvPr/>
        </p:nvSpPr>
        <p:spPr>
          <a:xfrm>
            <a:off x="1172513" y="6237312"/>
            <a:ext cx="7056784" cy="369332"/>
          </a:xfrm>
          <a:prstGeom prst="rect">
            <a:avLst/>
          </a:prstGeom>
          <a:noFill/>
        </p:spPr>
        <p:txBody>
          <a:bodyPr wrap="square">
            <a:spAutoFit/>
          </a:bodyPr>
          <a:lstStyle/>
          <a:p>
            <a:r>
              <a:rPr lang="zh-CN" altLang="en-US" dirty="0"/>
              <a:t>先渲染正向表面（ </a:t>
            </a:r>
            <a:r>
              <a:rPr lang="en-US" altLang="zh-CN" dirty="0"/>
              <a:t>front faces </a:t>
            </a:r>
            <a:r>
              <a:rPr lang="zh-CN" altLang="en-US" dirty="0"/>
              <a:t>），再渲染背向表面（ </a:t>
            </a:r>
            <a:r>
              <a:rPr lang="en-US" altLang="zh-CN" dirty="0"/>
              <a:t>back faces </a:t>
            </a:r>
            <a:r>
              <a:rPr lang="zh-CN" altLang="en-US" dirty="0"/>
              <a:t>）</a:t>
            </a:r>
          </a:p>
        </p:txBody>
      </p:sp>
      <p:pic>
        <p:nvPicPr>
          <p:cNvPr id="8" name="图片 7">
            <a:extLst>
              <a:ext uri="{FF2B5EF4-FFF2-40B4-BE49-F238E27FC236}">
                <a16:creationId xmlns:a16="http://schemas.microsoft.com/office/drawing/2014/main" id="{7D26DC67-4118-4208-BC14-07B46874F8EE}"/>
              </a:ext>
            </a:extLst>
          </p:cNvPr>
          <p:cNvPicPr>
            <a:picLocks noChangeAspect="1"/>
          </p:cNvPicPr>
          <p:nvPr/>
        </p:nvPicPr>
        <p:blipFill>
          <a:blip r:embed="rId3"/>
          <a:stretch>
            <a:fillRect/>
          </a:stretch>
        </p:blipFill>
        <p:spPr>
          <a:xfrm>
            <a:off x="539552" y="3861048"/>
            <a:ext cx="7781925" cy="2200275"/>
          </a:xfrm>
          <a:prstGeom prst="rect">
            <a:avLst/>
          </a:prstGeom>
        </p:spPr>
      </p:pic>
    </p:spTree>
    <p:extLst>
      <p:ext uri="{BB962C8B-B14F-4D97-AF65-F5344CB8AC3E}">
        <p14:creationId xmlns:p14="http://schemas.microsoft.com/office/powerpoint/2010/main" val="3623158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提取轮廓线</a:t>
            </a:r>
            <a:endParaRPr lang="en-US" altLang="zh-CN" sz="2575" dirty="0"/>
          </a:p>
          <a:p>
            <a:pPr lvl="2"/>
            <a:r>
              <a:rPr lang="zh-CN" altLang="en-US" sz="2465" dirty="0"/>
              <a:t>跟视点相关，必须为每一帧计算轮廓线，</a:t>
            </a:r>
            <a:r>
              <a:rPr lang="en-US" altLang="zh-CN" sz="2465" dirty="0"/>
              <a:t>5</a:t>
            </a:r>
            <a:r>
              <a:rPr lang="zh-CN" altLang="en-US" sz="2465" dirty="0"/>
              <a:t>种方法：</a:t>
            </a:r>
            <a:endParaRPr lang="en-US" altLang="zh-CN" sz="2465" dirty="0"/>
          </a:p>
          <a:p>
            <a:pPr lvl="3"/>
            <a:r>
              <a:rPr lang="zh-CN" altLang="en-US" sz="2465" dirty="0"/>
              <a:t>（ </a:t>
            </a:r>
            <a:r>
              <a:rPr lang="en-US" altLang="zh-CN" sz="2465" dirty="0"/>
              <a:t>3 </a:t>
            </a:r>
            <a:r>
              <a:rPr lang="zh-CN" altLang="en-US" sz="2465" dirty="0"/>
              <a:t>）基于图像处理的轮廓线渲染</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7" name="文本框 6">
            <a:extLst>
              <a:ext uri="{FF2B5EF4-FFF2-40B4-BE49-F238E27FC236}">
                <a16:creationId xmlns:a16="http://schemas.microsoft.com/office/drawing/2014/main" id="{6B42894B-A3ED-4806-9AD4-2334582D5C67}"/>
              </a:ext>
            </a:extLst>
          </p:cNvPr>
          <p:cNvSpPr txBox="1"/>
          <p:nvPr/>
        </p:nvSpPr>
        <p:spPr>
          <a:xfrm>
            <a:off x="1547664" y="4365104"/>
            <a:ext cx="4572000" cy="461665"/>
          </a:xfrm>
          <a:prstGeom prst="rect">
            <a:avLst/>
          </a:prstGeom>
          <a:noFill/>
        </p:spPr>
        <p:txBody>
          <a:bodyPr wrap="square">
            <a:spAutoFit/>
          </a:bodyPr>
          <a:lstStyle/>
          <a:p>
            <a:r>
              <a:rPr lang="zh-CN" altLang="en-US" sz="2400" dirty="0">
                <a:solidFill>
                  <a:srgbClr val="0066FF"/>
                </a:solidFill>
              </a:rPr>
              <a:t>寻找相邻 z 缓冲数值的不连续性</a:t>
            </a:r>
          </a:p>
        </p:txBody>
      </p:sp>
      <p:sp>
        <p:nvSpPr>
          <p:cNvPr id="10" name="文本框 9">
            <a:extLst>
              <a:ext uri="{FF2B5EF4-FFF2-40B4-BE49-F238E27FC236}">
                <a16:creationId xmlns:a16="http://schemas.microsoft.com/office/drawing/2014/main" id="{EB206209-D87E-4B28-B726-9CC79D0B7F6F}"/>
              </a:ext>
            </a:extLst>
          </p:cNvPr>
          <p:cNvSpPr txBox="1"/>
          <p:nvPr/>
        </p:nvSpPr>
        <p:spPr>
          <a:xfrm>
            <a:off x="1538190" y="4909486"/>
            <a:ext cx="5840414" cy="461665"/>
          </a:xfrm>
          <a:prstGeom prst="rect">
            <a:avLst/>
          </a:prstGeom>
          <a:noFill/>
        </p:spPr>
        <p:txBody>
          <a:bodyPr wrap="square">
            <a:spAutoFit/>
          </a:bodyPr>
          <a:lstStyle/>
          <a:p>
            <a:r>
              <a:rPr lang="zh-CN" altLang="en-US" sz="2400" dirty="0">
                <a:solidFill>
                  <a:srgbClr val="0066FF"/>
                </a:solidFill>
              </a:rPr>
              <a:t>图像处理中，常采用 Sobel 边缘检测算法</a:t>
            </a:r>
          </a:p>
        </p:txBody>
      </p:sp>
    </p:spTree>
    <p:extLst>
      <p:ext uri="{BB962C8B-B14F-4D97-AF65-F5344CB8AC3E}">
        <p14:creationId xmlns:p14="http://schemas.microsoft.com/office/powerpoint/2010/main" val="17770277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提取轮廓线</a:t>
            </a:r>
            <a:endParaRPr lang="en-US" altLang="zh-CN" sz="2575" dirty="0"/>
          </a:p>
          <a:p>
            <a:pPr lvl="2"/>
            <a:r>
              <a:rPr lang="zh-CN" altLang="en-US" sz="2465" dirty="0"/>
              <a:t>跟视点相关，必须为每一帧计算轮廓线，</a:t>
            </a:r>
            <a:r>
              <a:rPr lang="en-US" altLang="zh-CN" sz="2465" dirty="0"/>
              <a:t>5</a:t>
            </a:r>
            <a:r>
              <a:rPr lang="zh-CN" altLang="en-US" sz="2465" dirty="0"/>
              <a:t>种方法：</a:t>
            </a:r>
            <a:endParaRPr lang="en-US" altLang="zh-CN" sz="2465" dirty="0"/>
          </a:p>
          <a:p>
            <a:pPr lvl="3"/>
            <a:r>
              <a:rPr lang="zh-CN" altLang="en-US" sz="2465" dirty="0"/>
              <a:t>（ </a:t>
            </a:r>
            <a:r>
              <a:rPr lang="en-US" altLang="zh-CN" sz="2465" dirty="0"/>
              <a:t>4 </a:t>
            </a:r>
            <a:r>
              <a:rPr lang="zh-CN" altLang="en-US" sz="2465" dirty="0"/>
              <a:t>）基于轮廓边缘检测的描轮廓线渲染</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7" name="文本框 6">
            <a:extLst>
              <a:ext uri="{FF2B5EF4-FFF2-40B4-BE49-F238E27FC236}">
                <a16:creationId xmlns:a16="http://schemas.microsoft.com/office/drawing/2014/main" id="{6B42894B-A3ED-4806-9AD4-2334582D5C67}"/>
              </a:ext>
            </a:extLst>
          </p:cNvPr>
          <p:cNvSpPr txBox="1"/>
          <p:nvPr/>
        </p:nvSpPr>
        <p:spPr>
          <a:xfrm>
            <a:off x="1547664" y="4365104"/>
            <a:ext cx="4896544" cy="461665"/>
          </a:xfrm>
          <a:prstGeom prst="rect">
            <a:avLst/>
          </a:prstGeom>
          <a:noFill/>
        </p:spPr>
        <p:txBody>
          <a:bodyPr wrap="square">
            <a:spAutoFit/>
          </a:bodyPr>
          <a:lstStyle/>
          <a:p>
            <a:r>
              <a:rPr lang="zh-CN" altLang="en-US" sz="2400" dirty="0">
                <a:solidFill>
                  <a:srgbClr val="0066FF"/>
                </a:solidFill>
              </a:rPr>
              <a:t>检测一条边是否是轮廓线判断依据</a:t>
            </a:r>
          </a:p>
        </p:txBody>
      </p:sp>
      <p:pic>
        <p:nvPicPr>
          <p:cNvPr id="5" name="图片 4">
            <a:extLst>
              <a:ext uri="{FF2B5EF4-FFF2-40B4-BE49-F238E27FC236}">
                <a16:creationId xmlns:a16="http://schemas.microsoft.com/office/drawing/2014/main" id="{68DD658E-FD49-4AB6-8936-AE0828AA943D}"/>
              </a:ext>
            </a:extLst>
          </p:cNvPr>
          <p:cNvPicPr>
            <a:picLocks noChangeAspect="1"/>
          </p:cNvPicPr>
          <p:nvPr/>
        </p:nvPicPr>
        <p:blipFill>
          <a:blip r:embed="rId3"/>
          <a:stretch>
            <a:fillRect/>
          </a:stretch>
        </p:blipFill>
        <p:spPr>
          <a:xfrm>
            <a:off x="2987994" y="4930039"/>
            <a:ext cx="2647950" cy="428625"/>
          </a:xfrm>
          <a:prstGeom prst="rect">
            <a:avLst/>
          </a:prstGeom>
        </p:spPr>
      </p:pic>
    </p:spTree>
    <p:extLst>
      <p:ext uri="{BB962C8B-B14F-4D97-AF65-F5344CB8AC3E}">
        <p14:creationId xmlns:p14="http://schemas.microsoft.com/office/powerpoint/2010/main" val="4193319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03E41A9-E27A-4D33-8137-6A0A3D17D8E5}"/>
              </a:ext>
            </a:extLst>
          </p:cNvPr>
          <p:cNvSpPr>
            <a:spLocks noGrp="1"/>
          </p:cNvSpPr>
          <p:nvPr>
            <p:ph idx="1"/>
          </p:nvPr>
        </p:nvSpPr>
        <p:spPr/>
        <p:txBody>
          <a:bodyPr/>
          <a:lstStyle/>
          <a:p>
            <a:endParaRPr lang="zh-CN" altLang="en-US" dirty="0"/>
          </a:p>
        </p:txBody>
      </p:sp>
      <p:sp>
        <p:nvSpPr>
          <p:cNvPr id="4" name="Rectangle 2">
            <a:extLst>
              <a:ext uri="{FF2B5EF4-FFF2-40B4-BE49-F238E27FC236}">
                <a16:creationId xmlns:a16="http://schemas.microsoft.com/office/drawing/2014/main" id="{B71A1A83-4D86-440A-922A-A450476397A3}"/>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pic>
        <p:nvPicPr>
          <p:cNvPr id="5" name="图片 4">
            <a:extLst>
              <a:ext uri="{FF2B5EF4-FFF2-40B4-BE49-F238E27FC236}">
                <a16:creationId xmlns:a16="http://schemas.microsoft.com/office/drawing/2014/main" id="{EB4E3F0D-80BD-4E24-B6EC-C977E88FD898}"/>
              </a:ext>
            </a:extLst>
          </p:cNvPr>
          <p:cNvPicPr>
            <a:picLocks noChangeAspect="1"/>
          </p:cNvPicPr>
          <p:nvPr/>
        </p:nvPicPr>
        <p:blipFill>
          <a:blip r:embed="rId2"/>
          <a:stretch>
            <a:fillRect/>
          </a:stretch>
        </p:blipFill>
        <p:spPr>
          <a:xfrm>
            <a:off x="722729" y="1700808"/>
            <a:ext cx="7956352" cy="2532899"/>
          </a:xfrm>
          <a:prstGeom prst="rect">
            <a:avLst/>
          </a:prstGeom>
        </p:spPr>
      </p:pic>
      <p:pic>
        <p:nvPicPr>
          <p:cNvPr id="7" name="图片 6">
            <a:extLst>
              <a:ext uri="{FF2B5EF4-FFF2-40B4-BE49-F238E27FC236}">
                <a16:creationId xmlns:a16="http://schemas.microsoft.com/office/drawing/2014/main" id="{3B17CCE6-18AE-4796-A6B7-0DA3E0ABC5CB}"/>
              </a:ext>
            </a:extLst>
          </p:cNvPr>
          <p:cNvPicPr>
            <a:picLocks noChangeAspect="1"/>
          </p:cNvPicPr>
          <p:nvPr/>
        </p:nvPicPr>
        <p:blipFill>
          <a:blip r:embed="rId3"/>
          <a:stretch>
            <a:fillRect/>
          </a:stretch>
        </p:blipFill>
        <p:spPr>
          <a:xfrm>
            <a:off x="1662430" y="4271975"/>
            <a:ext cx="4572000" cy="2184650"/>
          </a:xfrm>
          <a:prstGeom prst="rect">
            <a:avLst/>
          </a:prstGeom>
        </p:spPr>
      </p:pic>
    </p:spTree>
    <p:extLst>
      <p:ext uri="{BB962C8B-B14F-4D97-AF65-F5344CB8AC3E}">
        <p14:creationId xmlns:p14="http://schemas.microsoft.com/office/powerpoint/2010/main" val="29701771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提取轮廓线</a:t>
            </a:r>
            <a:endParaRPr lang="en-US" altLang="zh-CN" sz="2575" dirty="0"/>
          </a:p>
          <a:p>
            <a:pPr lvl="2"/>
            <a:r>
              <a:rPr lang="zh-CN" altLang="en-US" sz="2465" dirty="0"/>
              <a:t>跟视点相关，必须为每一帧计算轮廓线，</a:t>
            </a:r>
            <a:r>
              <a:rPr lang="en-US" altLang="zh-CN" sz="2465" dirty="0"/>
              <a:t>5</a:t>
            </a:r>
            <a:r>
              <a:rPr lang="zh-CN" altLang="en-US" sz="2465" dirty="0"/>
              <a:t>种方法：</a:t>
            </a:r>
            <a:endParaRPr lang="en-US" altLang="zh-CN" sz="2465" dirty="0"/>
          </a:p>
          <a:p>
            <a:pPr lvl="3"/>
            <a:r>
              <a:rPr lang="zh-CN" altLang="en-US" sz="2465" dirty="0"/>
              <a:t>（ </a:t>
            </a:r>
            <a:r>
              <a:rPr lang="en-US" altLang="zh-CN" sz="2465" dirty="0"/>
              <a:t>5 </a:t>
            </a:r>
            <a:r>
              <a:rPr lang="zh-CN" altLang="en-US" sz="2465" dirty="0"/>
              <a:t>）混合轮廓描边</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sp>
        <p:nvSpPr>
          <p:cNvPr id="7" name="文本框 6">
            <a:extLst>
              <a:ext uri="{FF2B5EF4-FFF2-40B4-BE49-F238E27FC236}">
                <a16:creationId xmlns:a16="http://schemas.microsoft.com/office/drawing/2014/main" id="{6B42894B-A3ED-4806-9AD4-2334582D5C67}"/>
              </a:ext>
            </a:extLst>
          </p:cNvPr>
          <p:cNvSpPr txBox="1"/>
          <p:nvPr/>
        </p:nvSpPr>
        <p:spPr>
          <a:xfrm>
            <a:off x="1547664" y="4365104"/>
            <a:ext cx="5400600" cy="461665"/>
          </a:xfrm>
          <a:prstGeom prst="rect">
            <a:avLst/>
          </a:prstGeom>
          <a:noFill/>
        </p:spPr>
        <p:txBody>
          <a:bodyPr wrap="square">
            <a:spAutoFit/>
          </a:bodyPr>
          <a:lstStyle/>
          <a:p>
            <a:r>
              <a:rPr lang="zh-CN" altLang="en-US" sz="2400" dirty="0">
                <a:solidFill>
                  <a:srgbClr val="0066FF"/>
                </a:solidFill>
              </a:rPr>
              <a:t>结合了图像处理方法和几何要素方法</a:t>
            </a:r>
          </a:p>
        </p:txBody>
      </p:sp>
    </p:spTree>
    <p:extLst>
      <p:ext uri="{BB962C8B-B14F-4D97-AF65-F5344CB8AC3E}">
        <p14:creationId xmlns:p14="http://schemas.microsoft.com/office/powerpoint/2010/main" val="39760003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着色</a:t>
            </a:r>
            <a:endParaRPr lang="en-US" altLang="zh-CN" sz="2575" dirty="0"/>
          </a:p>
          <a:p>
            <a:pPr lvl="2"/>
            <a:r>
              <a:rPr lang="en-US" altLang="zh-CN" sz="2465" dirty="0"/>
              <a:t> </a:t>
            </a:r>
            <a:r>
              <a:rPr lang="en-US" altLang="zh-CN" sz="2465" dirty="0" err="1"/>
              <a:t>cel</a:t>
            </a:r>
            <a:r>
              <a:rPr lang="en-US" altLang="zh-CN" sz="2465" dirty="0"/>
              <a:t> shading </a:t>
            </a:r>
          </a:p>
          <a:p>
            <a:pPr lvl="2"/>
            <a:r>
              <a:rPr lang="zh-CN" altLang="en-US" sz="2465" dirty="0"/>
              <a:t> </a:t>
            </a:r>
            <a:r>
              <a:rPr lang="en-US" altLang="zh-CN" sz="2465" dirty="0"/>
              <a:t>tone based shading</a:t>
            </a:r>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49E9CA63-65B6-4008-A722-6B6897C39A4D}"/>
              </a:ext>
            </a:extLst>
          </p:cNvPr>
          <p:cNvPicPr>
            <a:picLocks noChangeAspect="1"/>
          </p:cNvPicPr>
          <p:nvPr/>
        </p:nvPicPr>
        <p:blipFill>
          <a:blip r:embed="rId3"/>
          <a:stretch>
            <a:fillRect/>
          </a:stretch>
        </p:blipFill>
        <p:spPr>
          <a:xfrm>
            <a:off x="971600" y="4055057"/>
            <a:ext cx="7509217" cy="2361487"/>
          </a:xfrm>
          <a:prstGeom prst="rect">
            <a:avLst/>
          </a:prstGeom>
        </p:spPr>
      </p:pic>
    </p:spTree>
    <p:extLst>
      <p:ext uri="{BB962C8B-B14F-4D97-AF65-F5344CB8AC3E}">
        <p14:creationId xmlns:p14="http://schemas.microsoft.com/office/powerpoint/2010/main" val="18279742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着色</a:t>
            </a:r>
            <a:endParaRPr lang="en-US" altLang="zh-CN" sz="2575" dirty="0"/>
          </a:p>
          <a:p>
            <a:pPr lvl="2"/>
            <a:r>
              <a:rPr lang="en-US" altLang="zh-CN" sz="2465" dirty="0"/>
              <a:t> </a:t>
            </a:r>
            <a:r>
              <a:rPr lang="en-US" altLang="zh-CN" sz="2465" dirty="0" err="1"/>
              <a:t>cel</a:t>
            </a:r>
            <a:r>
              <a:rPr lang="en-US" altLang="zh-CN" sz="2465" dirty="0"/>
              <a:t> shading </a:t>
            </a:r>
          </a:p>
          <a:p>
            <a:pPr lvl="2"/>
            <a:r>
              <a:rPr lang="zh-CN" altLang="en-US" sz="2465" dirty="0"/>
              <a:t> </a:t>
            </a:r>
            <a:r>
              <a:rPr lang="en-US" altLang="zh-CN" sz="2465" dirty="0"/>
              <a:t>tone based shading</a:t>
            </a:r>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6" name="图片 5">
            <a:extLst>
              <a:ext uri="{FF2B5EF4-FFF2-40B4-BE49-F238E27FC236}">
                <a16:creationId xmlns:a16="http://schemas.microsoft.com/office/drawing/2014/main" id="{621C27B2-8A4D-4748-B9A5-7D5A34FFFB92}"/>
              </a:ext>
            </a:extLst>
          </p:cNvPr>
          <p:cNvPicPr>
            <a:picLocks noChangeAspect="1"/>
          </p:cNvPicPr>
          <p:nvPr/>
        </p:nvPicPr>
        <p:blipFill>
          <a:blip r:embed="rId3"/>
          <a:stretch>
            <a:fillRect/>
          </a:stretch>
        </p:blipFill>
        <p:spPr>
          <a:xfrm>
            <a:off x="1219200" y="5733256"/>
            <a:ext cx="6705600" cy="838200"/>
          </a:xfrm>
          <a:prstGeom prst="rect">
            <a:avLst/>
          </a:prstGeom>
        </p:spPr>
      </p:pic>
      <p:pic>
        <p:nvPicPr>
          <p:cNvPr id="8" name="图片 7">
            <a:extLst>
              <a:ext uri="{FF2B5EF4-FFF2-40B4-BE49-F238E27FC236}">
                <a16:creationId xmlns:a16="http://schemas.microsoft.com/office/drawing/2014/main" id="{4FD39212-9C91-4635-A2FE-7DE5DDC6FE5E}"/>
              </a:ext>
            </a:extLst>
          </p:cNvPr>
          <p:cNvPicPr>
            <a:picLocks noChangeAspect="1"/>
          </p:cNvPicPr>
          <p:nvPr/>
        </p:nvPicPr>
        <p:blipFill>
          <a:blip r:embed="rId4"/>
          <a:stretch>
            <a:fillRect/>
          </a:stretch>
        </p:blipFill>
        <p:spPr>
          <a:xfrm>
            <a:off x="1052512" y="4053979"/>
            <a:ext cx="7038975" cy="895350"/>
          </a:xfrm>
          <a:prstGeom prst="rect">
            <a:avLst/>
          </a:prstGeom>
        </p:spPr>
      </p:pic>
    </p:spTree>
    <p:extLst>
      <p:ext uri="{BB962C8B-B14F-4D97-AF65-F5344CB8AC3E}">
        <p14:creationId xmlns:p14="http://schemas.microsoft.com/office/powerpoint/2010/main" val="42721664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卡通渲染实例</a:t>
            </a:r>
            <a:endParaRPr lang="en-US" altLang="zh-CN" sz="2575" dirty="0"/>
          </a:p>
          <a:p>
            <a:pPr lvl="2"/>
            <a:r>
              <a:rPr lang="zh-CN" altLang="en-US" sz="2465" dirty="0"/>
              <a:t>顶点着色器</a:t>
            </a:r>
            <a:endParaRPr lang="en-US" altLang="zh-CN" sz="2465" dirty="0"/>
          </a:p>
          <a:p>
            <a:pPr lvl="2"/>
            <a:r>
              <a:rPr lang="zh-CN" altLang="en-US" sz="2465" dirty="0"/>
              <a:t> </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3A79E564-FAD5-487C-B858-8B67F0EFA409}"/>
              </a:ext>
            </a:extLst>
          </p:cNvPr>
          <p:cNvPicPr>
            <a:picLocks noChangeAspect="1"/>
          </p:cNvPicPr>
          <p:nvPr/>
        </p:nvPicPr>
        <p:blipFill>
          <a:blip r:embed="rId3"/>
          <a:stretch>
            <a:fillRect/>
          </a:stretch>
        </p:blipFill>
        <p:spPr>
          <a:xfrm>
            <a:off x="457351" y="3428999"/>
            <a:ext cx="8229297" cy="2318315"/>
          </a:xfrm>
          <a:prstGeom prst="rect">
            <a:avLst/>
          </a:prstGeom>
        </p:spPr>
      </p:pic>
    </p:spTree>
    <p:extLst>
      <p:ext uri="{BB962C8B-B14F-4D97-AF65-F5344CB8AC3E}">
        <p14:creationId xmlns:p14="http://schemas.microsoft.com/office/powerpoint/2010/main" val="25907754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卡通渲染实例</a:t>
            </a:r>
            <a:endParaRPr lang="en-US" altLang="zh-CN" sz="2575" dirty="0"/>
          </a:p>
          <a:p>
            <a:pPr lvl="2"/>
            <a:r>
              <a:rPr lang="zh-CN" altLang="en-US" sz="2465" dirty="0"/>
              <a:t>片元着色器</a:t>
            </a:r>
            <a:endParaRPr lang="en-US" altLang="zh-CN" sz="2465" dirty="0"/>
          </a:p>
          <a:p>
            <a:pPr lvl="2"/>
            <a:r>
              <a:rPr lang="zh-CN" altLang="en-US" sz="2465" dirty="0"/>
              <a:t> </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6" name="图片 5">
            <a:extLst>
              <a:ext uri="{FF2B5EF4-FFF2-40B4-BE49-F238E27FC236}">
                <a16:creationId xmlns:a16="http://schemas.microsoft.com/office/drawing/2014/main" id="{8E1515CC-35F2-4570-950D-514F3D7023C2}"/>
              </a:ext>
            </a:extLst>
          </p:cNvPr>
          <p:cNvPicPr>
            <a:picLocks noChangeAspect="1"/>
          </p:cNvPicPr>
          <p:nvPr/>
        </p:nvPicPr>
        <p:blipFill>
          <a:blip r:embed="rId3"/>
          <a:stretch>
            <a:fillRect/>
          </a:stretch>
        </p:blipFill>
        <p:spPr>
          <a:xfrm>
            <a:off x="3105260" y="1628800"/>
            <a:ext cx="5670121" cy="2230867"/>
          </a:xfrm>
          <a:prstGeom prst="rect">
            <a:avLst/>
          </a:prstGeom>
        </p:spPr>
      </p:pic>
      <p:pic>
        <p:nvPicPr>
          <p:cNvPr id="8" name="图片 7">
            <a:extLst>
              <a:ext uri="{FF2B5EF4-FFF2-40B4-BE49-F238E27FC236}">
                <a16:creationId xmlns:a16="http://schemas.microsoft.com/office/drawing/2014/main" id="{1BF7242A-93BE-47AF-BC5F-206A4C8FB6BC}"/>
              </a:ext>
            </a:extLst>
          </p:cNvPr>
          <p:cNvPicPr>
            <a:picLocks noChangeAspect="1"/>
          </p:cNvPicPr>
          <p:nvPr/>
        </p:nvPicPr>
        <p:blipFill>
          <a:blip r:embed="rId4"/>
          <a:stretch>
            <a:fillRect/>
          </a:stretch>
        </p:blipFill>
        <p:spPr>
          <a:xfrm>
            <a:off x="3138838" y="3859667"/>
            <a:ext cx="4262022" cy="3099652"/>
          </a:xfrm>
          <a:prstGeom prst="rect">
            <a:avLst/>
          </a:prstGeom>
        </p:spPr>
      </p:pic>
    </p:spTree>
    <p:extLst>
      <p:ext uri="{BB962C8B-B14F-4D97-AF65-F5344CB8AC3E}">
        <p14:creationId xmlns:p14="http://schemas.microsoft.com/office/powerpoint/2010/main" val="753939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卡通渲染</a:t>
            </a:r>
            <a:endParaRPr lang="en-US" altLang="zh-CN" sz="2800" dirty="0"/>
          </a:p>
          <a:p>
            <a:pPr lvl="1"/>
            <a:r>
              <a:rPr lang="zh-CN" altLang="en-US" sz="2575" dirty="0"/>
              <a:t>卡通渲染实例</a:t>
            </a:r>
            <a:endParaRPr lang="en-US" altLang="zh-CN" sz="2575" dirty="0"/>
          </a:p>
          <a:p>
            <a:pPr lvl="2"/>
            <a:r>
              <a:rPr lang="zh-CN" altLang="en-US" sz="2465" dirty="0"/>
              <a:t>片元着色器</a:t>
            </a:r>
            <a:endParaRPr lang="en-US" altLang="zh-CN" sz="2465" dirty="0"/>
          </a:p>
          <a:p>
            <a:pPr lvl="2"/>
            <a:r>
              <a:rPr lang="zh-CN" altLang="en-US" sz="2465" dirty="0"/>
              <a:t> </a:t>
            </a:r>
            <a:endParaRPr lang="en-US" altLang="zh-CN" sz="246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0583EE01-602F-4DCF-80DC-8C5EC83DD3E0}"/>
              </a:ext>
            </a:extLst>
          </p:cNvPr>
          <p:cNvPicPr>
            <a:picLocks noChangeAspect="1"/>
          </p:cNvPicPr>
          <p:nvPr/>
        </p:nvPicPr>
        <p:blipFill>
          <a:blip r:embed="rId3"/>
          <a:stretch>
            <a:fillRect/>
          </a:stretch>
        </p:blipFill>
        <p:spPr>
          <a:xfrm>
            <a:off x="3131840" y="2780928"/>
            <a:ext cx="5048250" cy="3429000"/>
          </a:xfrm>
          <a:prstGeom prst="rect">
            <a:avLst/>
          </a:prstGeom>
        </p:spPr>
      </p:pic>
    </p:spTree>
    <p:extLst>
      <p:ext uri="{BB962C8B-B14F-4D97-AF65-F5344CB8AC3E}">
        <p14:creationId xmlns:p14="http://schemas.microsoft.com/office/powerpoint/2010/main" val="2931421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368619" y="1797248"/>
            <a:ext cx="7886700" cy="3263503"/>
          </a:xfrm>
        </p:spPr>
        <p:txBody>
          <a:bodyPr>
            <a:normAutofit/>
          </a:bodyPr>
          <a:lstStyle/>
          <a:p>
            <a:r>
              <a:rPr lang="zh-CN" altLang="en-US" sz="2800" dirty="0"/>
              <a:t>其他风格的 </a:t>
            </a:r>
            <a:r>
              <a:rPr lang="en-US" altLang="zh-CN" sz="2800" dirty="0"/>
              <a:t>NPR </a:t>
            </a:r>
            <a:r>
              <a:rPr lang="zh-CN" altLang="en-US" sz="2800" dirty="0"/>
              <a:t>渲染</a:t>
            </a:r>
            <a:endParaRPr lang="en-US" altLang="zh-CN" sz="2800" dirty="0"/>
          </a:p>
          <a:p>
            <a:pPr lvl="1"/>
            <a:r>
              <a:rPr lang="zh-CN" altLang="en-US" sz="2575" dirty="0"/>
              <a:t>纹理调色板（ </a:t>
            </a:r>
            <a:r>
              <a:rPr lang="en-US" altLang="zh-CN" sz="2575" dirty="0"/>
              <a:t>palette of textures </a:t>
            </a:r>
            <a:r>
              <a:rPr lang="zh-CN" altLang="en-US" sz="2575" dirty="0"/>
              <a:t>）</a:t>
            </a:r>
            <a:endParaRPr lang="en-US" altLang="zh-CN" sz="2575" dirty="0"/>
          </a:p>
          <a:p>
            <a:pPr lvl="1"/>
            <a:r>
              <a:rPr lang="zh-CN" altLang="en-US" sz="2575" dirty="0"/>
              <a:t>色调艺术图（ </a:t>
            </a:r>
            <a:r>
              <a:rPr lang="en-US" altLang="zh-CN" sz="2575" dirty="0"/>
              <a:t>tonal art maps </a:t>
            </a:r>
            <a:r>
              <a:rPr lang="zh-CN" altLang="en-US" sz="2575" dirty="0"/>
              <a:t>， </a:t>
            </a:r>
            <a:r>
              <a:rPr lang="en-US" altLang="zh-CN" sz="2575" dirty="0"/>
              <a:t>TAM </a:t>
            </a:r>
            <a:r>
              <a:rPr lang="zh-CN" altLang="en-US" sz="2575" dirty="0"/>
              <a:t>）</a:t>
            </a:r>
            <a:endParaRPr lang="en-US" altLang="zh-CN" sz="2575" dirty="0"/>
          </a:p>
          <a:p>
            <a:pPr lvl="1"/>
            <a:r>
              <a:rPr lang="zh-CN" altLang="en-US" sz="2575" dirty="0"/>
              <a:t>嫁接（ </a:t>
            </a:r>
            <a:r>
              <a:rPr lang="en-US" altLang="zh-CN" sz="2575" dirty="0" err="1"/>
              <a:t>graftals</a:t>
            </a:r>
            <a:r>
              <a:rPr lang="en-US" altLang="zh-CN" sz="2575" dirty="0"/>
              <a:t> </a:t>
            </a:r>
            <a:r>
              <a:rPr lang="zh-CN" altLang="en-US" sz="2575" dirty="0"/>
              <a:t>）</a:t>
            </a:r>
            <a:endParaRPr lang="en-US" altLang="zh-CN" sz="2575" dirty="0"/>
          </a:p>
          <a:p>
            <a:pPr lvl="1"/>
            <a:endParaRPr lang="zh-CN" altLang="en-US" sz="2575"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二、非真实感渲染</a:t>
            </a:r>
          </a:p>
        </p:txBody>
      </p:sp>
      <p:pic>
        <p:nvPicPr>
          <p:cNvPr id="5" name="图片 4">
            <a:extLst>
              <a:ext uri="{FF2B5EF4-FFF2-40B4-BE49-F238E27FC236}">
                <a16:creationId xmlns:a16="http://schemas.microsoft.com/office/drawing/2014/main" id="{704A75C9-9A48-470E-8887-7166CE1C0EA8}"/>
              </a:ext>
            </a:extLst>
          </p:cNvPr>
          <p:cNvPicPr>
            <a:picLocks noChangeAspect="1"/>
          </p:cNvPicPr>
          <p:nvPr/>
        </p:nvPicPr>
        <p:blipFill>
          <a:blip r:embed="rId3"/>
          <a:stretch>
            <a:fillRect/>
          </a:stretch>
        </p:blipFill>
        <p:spPr>
          <a:xfrm>
            <a:off x="3330665" y="4070151"/>
            <a:ext cx="1981200" cy="1981200"/>
          </a:xfrm>
          <a:prstGeom prst="rect">
            <a:avLst/>
          </a:prstGeom>
        </p:spPr>
      </p:pic>
      <p:pic>
        <p:nvPicPr>
          <p:cNvPr id="9" name="图片 8">
            <a:extLst>
              <a:ext uri="{FF2B5EF4-FFF2-40B4-BE49-F238E27FC236}">
                <a16:creationId xmlns:a16="http://schemas.microsoft.com/office/drawing/2014/main" id="{22F61205-CD21-4E79-B59F-3B2078C3E477}"/>
              </a:ext>
            </a:extLst>
          </p:cNvPr>
          <p:cNvPicPr>
            <a:picLocks noChangeAspect="1"/>
          </p:cNvPicPr>
          <p:nvPr/>
        </p:nvPicPr>
        <p:blipFill>
          <a:blip r:embed="rId4"/>
          <a:stretch>
            <a:fillRect/>
          </a:stretch>
        </p:blipFill>
        <p:spPr>
          <a:xfrm>
            <a:off x="368619" y="4070151"/>
            <a:ext cx="1981200" cy="1981200"/>
          </a:xfrm>
          <a:prstGeom prst="rect">
            <a:avLst/>
          </a:prstGeom>
        </p:spPr>
      </p:pic>
      <p:pic>
        <p:nvPicPr>
          <p:cNvPr id="11" name="图片 10">
            <a:extLst>
              <a:ext uri="{FF2B5EF4-FFF2-40B4-BE49-F238E27FC236}">
                <a16:creationId xmlns:a16="http://schemas.microsoft.com/office/drawing/2014/main" id="{E7A56FDC-7545-4F01-86BA-60CB7BD7BCBA}"/>
              </a:ext>
            </a:extLst>
          </p:cNvPr>
          <p:cNvPicPr>
            <a:picLocks noChangeAspect="1"/>
          </p:cNvPicPr>
          <p:nvPr/>
        </p:nvPicPr>
        <p:blipFill>
          <a:blip r:embed="rId5"/>
          <a:stretch>
            <a:fillRect/>
          </a:stretch>
        </p:blipFill>
        <p:spPr>
          <a:xfrm>
            <a:off x="6372200" y="4070151"/>
            <a:ext cx="1981200" cy="1981200"/>
          </a:xfrm>
          <a:prstGeom prst="rect">
            <a:avLst/>
          </a:prstGeom>
        </p:spPr>
      </p:pic>
    </p:spTree>
    <p:extLst>
      <p:ext uri="{BB962C8B-B14F-4D97-AF65-F5344CB8AC3E}">
        <p14:creationId xmlns:p14="http://schemas.microsoft.com/office/powerpoint/2010/main" val="131677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46D4203-FB95-43FC-BAA7-A117C4FCC6C9}"/>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DF257423-D257-4229-BCF1-6B8C44054DCC}"/>
              </a:ext>
            </a:extLst>
          </p:cNvPr>
          <p:cNvPicPr>
            <a:picLocks noChangeAspect="1"/>
          </p:cNvPicPr>
          <p:nvPr/>
        </p:nvPicPr>
        <p:blipFill>
          <a:blip r:embed="rId2"/>
          <a:stretch>
            <a:fillRect/>
          </a:stretch>
        </p:blipFill>
        <p:spPr>
          <a:xfrm>
            <a:off x="755576" y="1916832"/>
            <a:ext cx="7273056" cy="4619261"/>
          </a:xfrm>
          <a:prstGeom prst="rect">
            <a:avLst/>
          </a:prstGeom>
        </p:spPr>
      </p:pic>
      <p:sp>
        <p:nvSpPr>
          <p:cNvPr id="6" name="Rectangle 2">
            <a:extLst>
              <a:ext uri="{FF2B5EF4-FFF2-40B4-BE49-F238E27FC236}">
                <a16:creationId xmlns:a16="http://schemas.microsoft.com/office/drawing/2014/main" id="{ABC5E10B-732F-49CD-AE31-9B4B3BBCA678}"/>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Tree>
    <p:extLst>
      <p:ext uri="{BB962C8B-B14F-4D97-AF65-F5344CB8AC3E}">
        <p14:creationId xmlns:p14="http://schemas.microsoft.com/office/powerpoint/2010/main" val="3527458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1" name="Rectangle 3"/>
          <p:cNvSpPr>
            <a:spLocks noGrp="1" noRot="1"/>
          </p:cNvSpPr>
          <p:nvPr>
            <p:ph idx="1"/>
          </p:nvPr>
        </p:nvSpPr>
        <p:spPr>
          <a:xfrm>
            <a:off x="611560" y="2132856"/>
            <a:ext cx="7416800" cy="2328907"/>
          </a:xfrm>
        </p:spPr>
        <p:txBody>
          <a:bodyPr vert="horz" wrap="square" lIns="91440" tIns="45720" rIns="91440" bIns="45720" anchor="t" anchorCtr="0">
            <a:spAutoFit/>
          </a:bodyPr>
          <a:lstStyle/>
          <a:p>
            <a:pPr>
              <a:lnSpc>
                <a:spcPct val="150000"/>
              </a:lnSpc>
              <a:spcBef>
                <a:spcPts val="0"/>
              </a:spcBef>
            </a:pPr>
            <a:r>
              <a:rPr lang="en-US" altLang="zh-CN" sz="2800" dirty="0"/>
              <a:t> PBR </a:t>
            </a:r>
            <a:r>
              <a:rPr lang="zh-CN" altLang="en-US" sz="2800" dirty="0"/>
              <a:t>基础理念</a:t>
            </a:r>
            <a:endParaRPr lang="en-US" altLang="zh-CN" sz="2800" dirty="0"/>
          </a:p>
          <a:p>
            <a:pPr lvl="1">
              <a:lnSpc>
                <a:spcPct val="150000"/>
              </a:lnSpc>
              <a:spcBef>
                <a:spcPts val="0"/>
              </a:spcBef>
            </a:pPr>
            <a:r>
              <a:rPr lang="zh-CN" altLang="en-US" sz="2400" dirty="0"/>
              <a:t>微平面理论（ </a:t>
            </a:r>
            <a:r>
              <a:rPr lang="en-US" altLang="zh-CN" sz="2400" dirty="0"/>
              <a:t>microfacet theory </a:t>
            </a:r>
            <a:r>
              <a:rPr lang="zh-CN" altLang="en-US" sz="2400" dirty="0"/>
              <a:t>）</a:t>
            </a:r>
            <a:endParaRPr lang="en-US" altLang="zh-CN" sz="2400" dirty="0"/>
          </a:p>
          <a:p>
            <a:pPr lvl="1">
              <a:lnSpc>
                <a:spcPct val="150000"/>
              </a:lnSpc>
              <a:spcBef>
                <a:spcPts val="0"/>
              </a:spcBef>
            </a:pPr>
            <a:r>
              <a:rPr lang="zh-CN" altLang="en-US" sz="2400" dirty="0"/>
              <a:t>能量守恒（ </a:t>
            </a:r>
            <a:r>
              <a:rPr lang="en-US" altLang="zh-CN" sz="2400" dirty="0"/>
              <a:t>energy conservation </a:t>
            </a:r>
            <a:r>
              <a:rPr lang="zh-CN" altLang="en-US" sz="2400" dirty="0"/>
              <a:t>）</a:t>
            </a:r>
            <a:endParaRPr lang="en-US" altLang="zh-CN" sz="2400" dirty="0"/>
          </a:p>
          <a:p>
            <a:pPr lvl="1">
              <a:lnSpc>
                <a:spcPct val="150000"/>
              </a:lnSpc>
              <a:spcBef>
                <a:spcPts val="0"/>
              </a:spcBef>
            </a:pPr>
            <a:r>
              <a:rPr lang="zh-CN" altLang="en-US" sz="2400" dirty="0"/>
              <a:t>基于物理的 </a:t>
            </a:r>
            <a:r>
              <a:rPr lang="en-US" altLang="zh-CN" sz="2400" dirty="0"/>
              <a:t>BRDF </a:t>
            </a:r>
            <a:r>
              <a:rPr lang="zh-CN" altLang="en-US" sz="2400" dirty="0"/>
              <a:t>模型</a:t>
            </a:r>
          </a:p>
        </p:txBody>
      </p:sp>
      <p:sp>
        <p:nvSpPr>
          <p:cNvPr id="330754" name="Rectangle 2"/>
          <p:cNvSpPr>
            <a:spLocks noGrp="1" noRot="1" noChangeArrowheads="1"/>
          </p:cNvSpPr>
          <p:nvPr>
            <p:ph type="title" idx="4294967295"/>
          </p:nvPr>
        </p:nvSpPr>
        <p:spPr>
          <a:xfrm>
            <a:off x="1662430" y="953361"/>
            <a:ext cx="6076950" cy="668837"/>
          </a:xfrm>
          <a:noFill/>
          <a:ln w="9525">
            <a:noFill/>
          </a:ln>
        </p:spPr>
        <p:txBody>
          <a:bodyPr vert="horz" wrap="square" lIns="91440" tIns="45720" rIns="91440" bIns="45720" numCol="1" rtlCol="0" anchor="ctr" anchorCtr="0" compatLnSpc="1">
            <a:spAutoFit/>
          </a:bodyPr>
          <a:lstStyle>
            <a:lvl1pPr algn="ctr" rtl="0" fontAlgn="base">
              <a:spcBef>
                <a:spcPct val="0"/>
              </a:spcBef>
              <a:spcAft>
                <a:spcPct val="0"/>
              </a:spcAft>
              <a:defRPr sz="4400" b="1">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lvl="0" algn="ctr" defTabSz="914400">
              <a:buClrTx/>
              <a:buSzTx/>
              <a:buFontTx/>
              <a:defRPr/>
            </a:pPr>
            <a:r>
              <a:rPr lang="zh-CN" altLang="en-US" sz="3600" spc="0" noProof="0" dirty="0">
                <a:ln>
                  <a:noFill/>
                </a:ln>
                <a:solidFill>
                  <a:schemeClr val="accent1">
                    <a:lumMod val="75000"/>
                  </a:schemeClr>
                </a:solidFill>
                <a:effectLst>
                  <a:outerShdw blurRad="38100" dist="38100" dir="2700000" algn="tl">
                    <a:srgbClr val="C0C0C0"/>
                  </a:outerShdw>
                </a:effectLst>
                <a:uLnTx/>
                <a:latin typeface="SimHei" panose="02010600030101010101" pitchFamily="2" charset="-122"/>
                <a:ea typeface="SimHei" panose="02010600030101010101" pitchFamily="2" charset="-122"/>
                <a:sym typeface="+mn-ea"/>
              </a:rPr>
              <a:t>一、</a:t>
            </a:r>
            <a:r>
              <a:rPr lang="en-US" altLang="zh-CN" sz="3600" spc="0" noProof="0" dirty="0">
                <a:ln>
                  <a:noFill/>
                </a:ln>
                <a:solidFill>
                  <a:schemeClr val="accent1">
                    <a:lumMod val="75000"/>
                  </a:schemeClr>
                </a:solidFill>
                <a:effectLst>
                  <a:outerShdw blurRad="38100" dist="38100" dir="2700000" algn="tl">
                    <a:srgbClr val="C0C0C0"/>
                  </a:outerShdw>
                </a:effectLst>
                <a:uLnTx/>
                <a:latin typeface="SimHei" panose="02010600030101010101" pitchFamily="2" charset="-122"/>
                <a:ea typeface="SimHei" panose="02010600030101010101" pitchFamily="2" charset="-122"/>
                <a:sym typeface="+mn-ea"/>
              </a:rPr>
              <a:t>PBR</a:t>
            </a:r>
            <a:endParaRPr lang="zh-CN" altLang="en-US" sz="3600" spc="0" noProof="0" dirty="0">
              <a:ln>
                <a:noFill/>
              </a:ln>
              <a:solidFill>
                <a:schemeClr val="accent1">
                  <a:lumMod val="75000"/>
                </a:schemeClr>
              </a:solidFill>
              <a:effectLst>
                <a:outerShdw blurRad="38100" dist="38100" dir="2700000" algn="tl">
                  <a:srgbClr val="C0C0C0"/>
                </a:outerShdw>
              </a:effectLst>
              <a:uLnTx/>
              <a:latin typeface="SimHei" panose="02010600030101010101" pitchFamily="2" charset="-122"/>
              <a:ea typeface="SimHei" panose="02010600030101010101" pitchFamily="2" charset="-122"/>
              <a:sym typeface="+mn-ea"/>
            </a:endParaRPr>
          </a:p>
        </p:txBody>
      </p:sp>
    </p:spTree>
    <p:custDataLst>
      <p:tags r:id="rId1"/>
    </p:custDataLst>
    <p:extLst>
      <p:ext uri="{BB962C8B-B14F-4D97-AF65-F5344CB8AC3E}">
        <p14:creationId xmlns:p14="http://schemas.microsoft.com/office/powerpoint/2010/main" val="22284514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83651">
                                            <p:txEl>
                                              <p:charRg st="18" end="18"/>
                                            </p:txEl>
                                          </p:spTgt>
                                        </p:tgtEl>
                                        <p:attrNameLst>
                                          <p:attrName>style.visibility</p:attrName>
                                        </p:attrNameLst>
                                      </p:cBhvr>
                                      <p:to>
                                        <p:strVal val="visible"/>
                                      </p:to>
                                    </p:set>
                                    <p:animEffect transition="in" filter="blinds(horizontal)">
                                      <p:cBhvr>
                                        <p:cTn id="7" dur="500"/>
                                        <p:tgtEl>
                                          <p:spTgt spid="283651">
                                            <p:txEl>
                                              <p:char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412603" y="1523999"/>
            <a:ext cx="7886700" cy="3263503"/>
          </a:xfrm>
        </p:spPr>
        <p:txBody>
          <a:bodyPr/>
          <a:lstStyle/>
          <a:p>
            <a:pPr>
              <a:lnSpc>
                <a:spcPct val="150000"/>
              </a:lnSpc>
              <a:spcBef>
                <a:spcPts val="0"/>
              </a:spcBef>
            </a:pPr>
            <a:r>
              <a:rPr lang="zh-CN" altLang="en-US" sz="2800" dirty="0"/>
              <a:t>微平面理论</a:t>
            </a:r>
            <a:endParaRPr lang="en-US" altLang="zh-CN" sz="2800" dirty="0"/>
          </a:p>
          <a:p>
            <a:pPr>
              <a:lnSpc>
                <a:spcPct val="150000"/>
              </a:lnSpc>
              <a:spcBef>
                <a:spcPts val="0"/>
              </a:spcBef>
            </a:pPr>
            <a:r>
              <a:rPr lang="zh-CN" altLang="en-US" sz="2400" dirty="0"/>
              <a:t>一个像素对应一个实际微观结构</a:t>
            </a:r>
            <a:endParaRPr lang="en-US" altLang="zh-CN" sz="2400" dirty="0"/>
          </a:p>
          <a:p>
            <a:pPr>
              <a:lnSpc>
                <a:spcPct val="150000"/>
              </a:lnSpc>
              <a:spcBef>
                <a:spcPts val="0"/>
              </a:spcBef>
            </a:pPr>
            <a:r>
              <a:rPr lang="zh-CN" altLang="en-US" sz="2400" dirty="0"/>
              <a:t>很多微平面，每个微平面都是微小的菲涅耳透镜</a:t>
            </a:r>
            <a:endParaRPr lang="en-US" altLang="zh-CN" sz="2400" dirty="0"/>
          </a:p>
          <a:p>
            <a:pPr>
              <a:lnSpc>
                <a:spcPct val="150000"/>
              </a:lnSpc>
              <a:spcBef>
                <a:spcPts val="0"/>
              </a:spcBef>
            </a:pPr>
            <a:r>
              <a:rPr lang="zh-CN" altLang="en-US" sz="2400" dirty="0"/>
              <a:t>其物体表面特征表现为微平面表面法线的分布。</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pic>
        <p:nvPicPr>
          <p:cNvPr id="6" name="图片 5">
            <a:extLst>
              <a:ext uri="{FF2B5EF4-FFF2-40B4-BE49-F238E27FC236}">
                <a16:creationId xmlns:a16="http://schemas.microsoft.com/office/drawing/2014/main" id="{C5588BBB-E51F-47E8-8B01-7EC1C2FD37A5}"/>
              </a:ext>
            </a:extLst>
          </p:cNvPr>
          <p:cNvPicPr>
            <a:picLocks noChangeAspect="1"/>
          </p:cNvPicPr>
          <p:nvPr/>
        </p:nvPicPr>
        <p:blipFill>
          <a:blip r:embed="rId3"/>
          <a:stretch>
            <a:fillRect/>
          </a:stretch>
        </p:blipFill>
        <p:spPr>
          <a:xfrm>
            <a:off x="5436095" y="3699926"/>
            <a:ext cx="3240361" cy="2680462"/>
          </a:xfrm>
          <a:prstGeom prst="rect">
            <a:avLst/>
          </a:prstGeom>
        </p:spPr>
      </p:pic>
      <p:pic>
        <p:nvPicPr>
          <p:cNvPr id="8" name="图片 7">
            <a:extLst>
              <a:ext uri="{FF2B5EF4-FFF2-40B4-BE49-F238E27FC236}">
                <a16:creationId xmlns:a16="http://schemas.microsoft.com/office/drawing/2014/main" id="{86B1BAE2-03BB-4601-BF2C-795790857CC3}"/>
              </a:ext>
            </a:extLst>
          </p:cNvPr>
          <p:cNvPicPr>
            <a:picLocks noChangeAspect="1"/>
          </p:cNvPicPr>
          <p:nvPr/>
        </p:nvPicPr>
        <p:blipFill>
          <a:blip r:embed="rId4"/>
          <a:stretch>
            <a:fillRect/>
          </a:stretch>
        </p:blipFill>
        <p:spPr>
          <a:xfrm>
            <a:off x="6474607" y="202040"/>
            <a:ext cx="2514600" cy="1905000"/>
          </a:xfrm>
          <a:prstGeom prst="rect">
            <a:avLst/>
          </a:prstGeom>
        </p:spPr>
      </p:pic>
      <p:pic>
        <p:nvPicPr>
          <p:cNvPr id="9" name="图片 8">
            <a:extLst>
              <a:ext uri="{FF2B5EF4-FFF2-40B4-BE49-F238E27FC236}">
                <a16:creationId xmlns:a16="http://schemas.microsoft.com/office/drawing/2014/main" id="{36AD583A-103B-472B-98D8-82A5371C7141}"/>
              </a:ext>
            </a:extLst>
          </p:cNvPr>
          <p:cNvPicPr>
            <a:picLocks noChangeAspect="1"/>
          </p:cNvPicPr>
          <p:nvPr/>
        </p:nvPicPr>
        <p:blipFill>
          <a:blip r:embed="rId5"/>
          <a:stretch>
            <a:fillRect/>
          </a:stretch>
        </p:blipFill>
        <p:spPr>
          <a:xfrm>
            <a:off x="292595" y="4005064"/>
            <a:ext cx="5143500" cy="2457450"/>
          </a:xfrm>
          <a:prstGeom prst="rect">
            <a:avLst/>
          </a:prstGeom>
        </p:spPr>
      </p:pic>
    </p:spTree>
    <p:extLst>
      <p:ext uri="{BB962C8B-B14F-4D97-AF65-F5344CB8AC3E}">
        <p14:creationId xmlns:p14="http://schemas.microsoft.com/office/powerpoint/2010/main" val="4270781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a:xfrm>
            <a:off x="628650" y="1676829"/>
            <a:ext cx="7886700" cy="4227810"/>
          </a:xfrm>
        </p:spPr>
        <p:txBody>
          <a:bodyPr>
            <a:normAutofit/>
          </a:bodyPr>
          <a:lstStyle/>
          <a:p>
            <a:pPr>
              <a:lnSpc>
                <a:spcPct val="150000"/>
              </a:lnSpc>
              <a:spcBef>
                <a:spcPts val="0"/>
              </a:spcBef>
            </a:pPr>
            <a:r>
              <a:rPr lang="zh-CN" altLang="en-US" sz="2800" dirty="0"/>
              <a:t>半矢量（ </a:t>
            </a:r>
            <a:r>
              <a:rPr lang="en-US" altLang="zh-CN" sz="2800" dirty="0"/>
              <a:t>half vector </a:t>
            </a:r>
            <a:r>
              <a:rPr lang="zh-CN" altLang="en-US" sz="2800" dirty="0"/>
              <a:t>） </a:t>
            </a:r>
            <a:r>
              <a:rPr lang="en-US" altLang="zh-CN" sz="2800" dirty="0"/>
              <a:t>h</a:t>
            </a:r>
          </a:p>
          <a:p>
            <a:pPr>
              <a:lnSpc>
                <a:spcPct val="150000"/>
              </a:lnSpc>
              <a:spcBef>
                <a:spcPts val="0"/>
              </a:spcBef>
            </a:pPr>
            <a:endParaRPr lang="en-US" altLang="zh-CN" sz="2800" dirty="0"/>
          </a:p>
          <a:p>
            <a:pPr>
              <a:lnSpc>
                <a:spcPct val="150000"/>
              </a:lnSpc>
              <a:spcBef>
                <a:spcPts val="0"/>
              </a:spcBef>
            </a:pPr>
            <a:endParaRPr lang="en-US" altLang="zh-CN" sz="2800" dirty="0"/>
          </a:p>
          <a:p>
            <a:pPr>
              <a:lnSpc>
                <a:spcPct val="150000"/>
              </a:lnSpc>
              <a:spcBef>
                <a:spcPts val="0"/>
              </a:spcBef>
            </a:pPr>
            <a:endParaRPr lang="en-US" altLang="zh-CN" sz="2800" dirty="0"/>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pic>
        <p:nvPicPr>
          <p:cNvPr id="5" name="图片 4">
            <a:extLst>
              <a:ext uri="{FF2B5EF4-FFF2-40B4-BE49-F238E27FC236}">
                <a16:creationId xmlns:a16="http://schemas.microsoft.com/office/drawing/2014/main" id="{2EC6DAE2-9F25-49E7-A1FB-0CEA0E4DF6EF}"/>
              </a:ext>
            </a:extLst>
          </p:cNvPr>
          <p:cNvPicPr>
            <a:picLocks noChangeAspect="1"/>
          </p:cNvPicPr>
          <p:nvPr/>
        </p:nvPicPr>
        <p:blipFill>
          <a:blip r:embed="rId2"/>
          <a:stretch>
            <a:fillRect/>
          </a:stretch>
        </p:blipFill>
        <p:spPr>
          <a:xfrm>
            <a:off x="6588224" y="2468152"/>
            <a:ext cx="1219200" cy="1009650"/>
          </a:xfrm>
          <a:prstGeom prst="rect">
            <a:avLst/>
          </a:prstGeom>
        </p:spPr>
      </p:pic>
      <p:pic>
        <p:nvPicPr>
          <p:cNvPr id="7" name="图片 6">
            <a:extLst>
              <a:ext uri="{FF2B5EF4-FFF2-40B4-BE49-F238E27FC236}">
                <a16:creationId xmlns:a16="http://schemas.microsoft.com/office/drawing/2014/main" id="{4447F140-6DF1-4863-B27C-287E17268A90}"/>
              </a:ext>
            </a:extLst>
          </p:cNvPr>
          <p:cNvPicPr>
            <a:picLocks noChangeAspect="1"/>
          </p:cNvPicPr>
          <p:nvPr/>
        </p:nvPicPr>
        <p:blipFill>
          <a:blip r:embed="rId3"/>
          <a:stretch>
            <a:fillRect/>
          </a:stretch>
        </p:blipFill>
        <p:spPr>
          <a:xfrm>
            <a:off x="5436096" y="3559013"/>
            <a:ext cx="3341542" cy="1009650"/>
          </a:xfrm>
          <a:prstGeom prst="rect">
            <a:avLst/>
          </a:prstGeom>
        </p:spPr>
      </p:pic>
      <p:sp>
        <p:nvSpPr>
          <p:cNvPr id="9" name="文本框 8">
            <a:extLst>
              <a:ext uri="{FF2B5EF4-FFF2-40B4-BE49-F238E27FC236}">
                <a16:creationId xmlns:a16="http://schemas.microsoft.com/office/drawing/2014/main" id="{FB1FB245-FF3F-4365-88D8-3995E3E53A8F}"/>
              </a:ext>
            </a:extLst>
          </p:cNvPr>
          <p:cNvSpPr txBox="1"/>
          <p:nvPr/>
        </p:nvSpPr>
        <p:spPr>
          <a:xfrm>
            <a:off x="1108546" y="2344384"/>
            <a:ext cx="4572000" cy="1128579"/>
          </a:xfrm>
          <a:prstGeom prst="rect">
            <a:avLst/>
          </a:prstGeom>
          <a:noFill/>
        </p:spPr>
        <p:txBody>
          <a:bodyPr wrap="square">
            <a:spAutoFit/>
          </a:bodyPr>
          <a:lstStyle/>
          <a:p>
            <a:pPr marL="128905" indent="-128270" defTabSz="514350">
              <a:lnSpc>
                <a:spcPct val="150000"/>
              </a:lnSpc>
              <a:spcBef>
                <a:spcPts val="0"/>
              </a:spcBef>
              <a:buFont typeface="Arial" panose="020B0604020202020204" pitchFamily="34" charset="0"/>
              <a:buChar char="•"/>
            </a:pPr>
            <a:r>
              <a:rPr lang="zh-CN" altLang="en-US" sz="2400" dirty="0">
                <a:latin typeface="+mn-lt"/>
                <a:ea typeface="+mn-ea"/>
              </a:rPr>
              <a:t>每个微平面可以看成绝对光滑的，只遵循反射定律</a:t>
            </a:r>
          </a:p>
        </p:txBody>
      </p:sp>
    </p:spTree>
    <p:extLst>
      <p:ext uri="{BB962C8B-B14F-4D97-AF65-F5344CB8AC3E}">
        <p14:creationId xmlns:p14="http://schemas.microsoft.com/office/powerpoint/2010/main" val="2609047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B80831D-1947-4A01-A19F-8B7B1B06F87E}"/>
              </a:ext>
            </a:extLst>
          </p:cNvPr>
          <p:cNvSpPr>
            <a:spLocks noGrp="1"/>
          </p:cNvSpPr>
          <p:nvPr>
            <p:ph idx="1"/>
          </p:nvPr>
        </p:nvSpPr>
        <p:spPr/>
        <p:txBody>
          <a:bodyPr>
            <a:normAutofit fontScale="77500" lnSpcReduction="20000"/>
          </a:bodyPr>
          <a:lstStyle/>
          <a:p>
            <a:pPr>
              <a:lnSpc>
                <a:spcPct val="170000"/>
              </a:lnSpc>
              <a:spcBef>
                <a:spcPts val="0"/>
              </a:spcBef>
            </a:pPr>
            <a:r>
              <a:rPr lang="en-US" altLang="zh-CN" sz="3600" dirty="0"/>
              <a:t>microfacet BR</a:t>
            </a:r>
          </a:p>
          <a:p>
            <a:pPr fontAlgn="base">
              <a:lnSpc>
                <a:spcPct val="150000"/>
              </a:lnSpc>
              <a:spcBef>
                <a:spcPts val="0"/>
              </a:spcBef>
              <a:spcAft>
                <a:spcPct val="0"/>
              </a:spcAft>
            </a:pPr>
            <a:r>
              <a:rPr lang="zh-CN" altLang="en-US" sz="2600" dirty="0"/>
              <a:t>使用正态分布函数（ </a:t>
            </a:r>
            <a:r>
              <a:rPr lang="en-US" altLang="zh-CN" sz="2600" dirty="0"/>
              <a:t>normal distribution function </a:t>
            </a:r>
            <a:r>
              <a:rPr lang="zh-CN" altLang="en-US" sz="2600" dirty="0"/>
              <a:t>， </a:t>
            </a:r>
            <a:r>
              <a:rPr lang="en-US" altLang="zh-CN" sz="2600" dirty="0"/>
              <a:t>NDF </a:t>
            </a:r>
            <a:r>
              <a:rPr lang="zh-CN" altLang="en-US" sz="2600" dirty="0"/>
              <a:t>）模拟微观面元的法线分布</a:t>
            </a:r>
            <a:endParaRPr lang="en-US" altLang="zh-CN" sz="2600" dirty="0"/>
          </a:p>
          <a:p>
            <a:pPr fontAlgn="base">
              <a:lnSpc>
                <a:spcPct val="160000"/>
              </a:lnSpc>
              <a:spcBef>
                <a:spcPts val="0"/>
              </a:spcBef>
              <a:spcAft>
                <a:spcPct val="0"/>
              </a:spcAft>
            </a:pPr>
            <a:r>
              <a:rPr lang="zh-CN" altLang="en-US" sz="2600" dirty="0"/>
              <a:t>常见的一些法线分布模型有 </a:t>
            </a:r>
            <a:r>
              <a:rPr lang="en-US" altLang="zh-CN" sz="2600" dirty="0"/>
              <a:t>Beckmann[1963] </a:t>
            </a:r>
            <a:r>
              <a:rPr lang="zh-CN" altLang="en-US" sz="2600" dirty="0"/>
              <a:t>、 </a:t>
            </a:r>
            <a:r>
              <a:rPr lang="en-US" altLang="zh-CN" sz="2600" dirty="0"/>
              <a:t>Blinn-</a:t>
            </a:r>
            <a:r>
              <a:rPr lang="en-US" altLang="zh-CN" sz="2600" dirty="0" err="1"/>
              <a:t>Phong</a:t>
            </a:r>
            <a:r>
              <a:rPr lang="en-US" altLang="zh-CN" sz="2600" dirty="0"/>
              <a:t>[1977] </a:t>
            </a:r>
            <a:r>
              <a:rPr lang="zh-CN" altLang="en-US" sz="2600" dirty="0"/>
              <a:t>、 </a:t>
            </a:r>
            <a:r>
              <a:rPr lang="en-US" altLang="zh-CN" sz="2600" dirty="0"/>
              <a:t>GGX[2007] </a:t>
            </a:r>
            <a:r>
              <a:rPr lang="zh-CN" altLang="en-US" sz="2600" dirty="0"/>
              <a:t>、 </a:t>
            </a:r>
            <a:r>
              <a:rPr lang="en-US" altLang="zh-CN" sz="2600" dirty="0"/>
              <a:t>Trowbridge Reitz[1975] </a:t>
            </a:r>
            <a:r>
              <a:rPr lang="zh-CN" altLang="en-US" sz="2600" dirty="0"/>
              <a:t>、 </a:t>
            </a:r>
            <a:r>
              <a:rPr lang="en-US" altLang="zh-CN" sz="2600" dirty="0"/>
              <a:t>Generalized Trowbridge Reitz(GTR)[2012] </a:t>
            </a:r>
            <a:r>
              <a:rPr lang="zh-CN" altLang="en-US" sz="2600" dirty="0"/>
              <a:t>、 </a:t>
            </a:r>
            <a:r>
              <a:rPr lang="en-US" altLang="zh-CN" sz="2600" dirty="0"/>
              <a:t>Anisotropic Beckmann[2012] </a:t>
            </a:r>
            <a:r>
              <a:rPr lang="zh-CN" altLang="en-US" sz="2600" dirty="0"/>
              <a:t>、 </a:t>
            </a:r>
            <a:r>
              <a:rPr lang="en-US" altLang="zh-CN" sz="2600" dirty="0"/>
              <a:t>Anisotropic GGX[2015] </a:t>
            </a:r>
            <a:r>
              <a:rPr lang="zh-CN" altLang="en-US" sz="2600" dirty="0"/>
              <a:t>）等</a:t>
            </a:r>
          </a:p>
        </p:txBody>
      </p:sp>
      <p:sp>
        <p:nvSpPr>
          <p:cNvPr id="4" name="Rectangle 2">
            <a:extLst>
              <a:ext uri="{FF2B5EF4-FFF2-40B4-BE49-F238E27FC236}">
                <a16:creationId xmlns:a16="http://schemas.microsoft.com/office/drawing/2014/main" id="{73830914-097F-4C10-90D5-C61CBC7F30DC}"/>
              </a:ext>
            </a:extLst>
          </p:cNvPr>
          <p:cNvSpPr txBox="1">
            <a:spLocks noRot="1" noChangeArrowheads="1"/>
          </p:cNvSpPr>
          <p:nvPr/>
        </p:nvSpPr>
        <p:spPr>
          <a:xfrm>
            <a:off x="1662430" y="953361"/>
            <a:ext cx="6076950" cy="668837"/>
          </a:xfrm>
          <a:prstGeom prst="rect">
            <a:avLst/>
          </a:prstGeom>
          <a:noFill/>
          <a:ln w="9525">
            <a:noFill/>
          </a:ln>
        </p:spPr>
        <p:txBody>
          <a:bodyPr vert="horz" wrap="square" lIns="91440" tIns="45720" rIns="91440" bIns="45720" numCol="1" rtlCol="0" anchor="ctr" anchorCtr="0" compatLnSpc="1">
            <a:spAutoFit/>
          </a:bodyPr>
          <a:lstStyle>
            <a:lvl1pPr algn="ctr" defTabSz="514350" rtl="0" eaLnBrk="1" fontAlgn="base" latinLnBrk="0" hangingPunct="1">
              <a:lnSpc>
                <a:spcPct val="120000"/>
              </a:lnSpc>
              <a:spcBef>
                <a:spcPct val="0"/>
              </a:spcBef>
              <a:spcAft>
                <a:spcPct val="0"/>
              </a:spcAft>
              <a:buNone/>
              <a:defRPr sz="4400" b="1" kern="1200">
                <a:solidFill>
                  <a:schemeClr val="tx2"/>
                </a:solidFill>
                <a:latin typeface="+mj-lt"/>
                <a:ea typeface="+mj-ea"/>
                <a:cs typeface="+mj-cs"/>
              </a:defRPr>
            </a:lvl1pPr>
            <a:lvl2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b="1">
                <a:solidFill>
                  <a:schemeClr val="tx2"/>
                </a:solidFill>
                <a:latin typeface="Arial" panose="020B0604020202020204" pitchFamily="34" charset="0"/>
                <a:ea typeface="SimSun" panose="02010600030101010101" pitchFamily="2" charset="-122"/>
              </a:defRPr>
            </a:lvl9pPr>
          </a:lstStyle>
          <a:p>
            <a:pPr defTabSz="914400">
              <a:defRPr/>
            </a:pPr>
            <a:r>
              <a:rPr lang="zh-CN" altLang="en-US"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一、</a:t>
            </a:r>
            <a:r>
              <a:rPr lang="en-US" altLang="zh-CN" sz="360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rPr>
              <a:t>PBR</a:t>
            </a:r>
            <a:endParaRPr lang="zh-CN" altLang="en-US" sz="3600" dirty="0">
              <a:solidFill>
                <a:schemeClr val="accent1">
                  <a:lumMod val="75000"/>
                </a:schemeClr>
              </a:solidFill>
              <a:effectLst>
                <a:outerShdw blurRad="38100" dist="38100" dir="2700000" algn="tl">
                  <a:srgbClr val="C0C0C0"/>
                </a:outerShdw>
              </a:effectLst>
              <a:latin typeface="SimHei" panose="02010600030101010101" pitchFamily="2" charset="-122"/>
              <a:ea typeface="SimHei" panose="02010600030101010101" pitchFamily="2" charset="-122"/>
              <a:sym typeface="+mn-ea"/>
            </a:endParaRPr>
          </a:p>
        </p:txBody>
      </p:sp>
    </p:spTree>
    <p:extLst>
      <p:ext uri="{BB962C8B-B14F-4D97-AF65-F5344CB8AC3E}">
        <p14:creationId xmlns:p14="http://schemas.microsoft.com/office/powerpoint/2010/main" val="106160932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WI0YTUwMmE2NTg5ZDAxMjgwNzFlMjhkZTU0NTczODcifQ=="/>
  <p:tag name="KSO_WPP_MARK_KEY" val="0854186f-3585-4db6-b3df-0c3c9c2a2b55"/>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09.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DVSHAPEID" val="rUHnL9ukjSBGPzTheCqKwa"/>
</p:tagLst>
</file>

<file path=ppt/tags/tag115.xml><?xml version="1.0" encoding="utf-8"?>
<p:tagLst xmlns:a="http://schemas.openxmlformats.org/drawingml/2006/main" xmlns:r="http://schemas.openxmlformats.org/officeDocument/2006/relationships" xmlns:p="http://schemas.openxmlformats.org/presentationml/2006/main">
  <p:tag name="DVSHAPEID" val="oFvdBP9Y0Je3TYf0AxnaeO"/>
</p:tagLst>
</file>

<file path=ppt/tags/tag116.xml><?xml version="1.0" encoding="utf-8"?>
<p:tagLst xmlns:a="http://schemas.openxmlformats.org/drawingml/2006/main" xmlns:r="http://schemas.openxmlformats.org/officeDocument/2006/relationships" xmlns:p="http://schemas.openxmlformats.org/presentationml/2006/main">
  <p:tag name="DVSHAPEID" val="jtEGFJxLUYEhw2SxxFakRR"/>
</p:tagLst>
</file>

<file path=ppt/tags/tag117.xml><?xml version="1.0" encoding="utf-8"?>
<p:tagLst xmlns:a="http://schemas.openxmlformats.org/drawingml/2006/main" xmlns:r="http://schemas.openxmlformats.org/officeDocument/2006/relationships" xmlns:p="http://schemas.openxmlformats.org/presentationml/2006/main">
  <p:tag name="DVSHAPEID" val="oCsc830I0TWr0S0KHjK1Ai"/>
</p:tagLst>
</file>

<file path=ppt/tags/tag118.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0"/>
  <p:tag name="KSO_WM_SLIDE_LAYOUT" val="a_b"/>
  <p:tag name="KSO_WM_SLIDE_LAYOUT_CNT" val="1_1"/>
  <p:tag name="KSO_WM_SLIDE_TYPE" val="title"/>
  <p:tag name="KSO_WM_BEAUTIFY_FLAG" val="#wm#"/>
  <p:tag name="KSO_WM_COMBINE_RELATE_SLIDE_ID" val="background20176421_1"/>
  <p:tag name="KSO_WM_TEMPLATE_CATEGORY" val="custom"/>
  <p:tag name="KSO_WM_TEMPLATE_INDEX" val="20177098"/>
  <p:tag name="KSO_WM_SLIDE_ID" val="custom20177098_1"/>
  <p:tag name="KSO_WM_SLIDE_INDEX" val="1"/>
  <p:tag name="KSO_WM_TEMPLATE_SUBCATEGORY" val="0"/>
  <p:tag name="KSO_WM_TEMPLATE_THUMBS_INDEX" val="1、6、11、12、17、18、23、24、30、31"/>
  <p:tag name="KSO_WM_TEMPLATE_TOPIC_ID" val="2869567"/>
  <p:tag name="KSO_WM_TEMPLATE_OUTLINE_ID" val="15"/>
  <p:tag name="KSO_WM_TEMPLATE_SCENE_ID" val="1"/>
  <p:tag name="KSO_WM_TEMPLATE_JOB_ID" val="2"/>
  <p:tag name="KSO_WM_TEMPLATE_TOPIC_DEFAULT" val="1"/>
  <p:tag name="KSO_WM_SLIDE_SUBTYPE" val="pureTxt"/>
  <p:tag name="KSO_WM_TEMPLATE_MASTER_TYPE" val="1"/>
  <p:tag name="KSO_WM_TEMPLATE_COLOR_TYPE" val="0"/>
  <p:tag name="KSO_WM_SPECIAL_SOURCE" val="bdnull"/>
</p:tagLst>
</file>

<file path=ppt/tags/tag11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77098"/>
  <p:tag name="KSO_WM_TAG_VERSION" val="1.0"/>
  <p:tag name="KSO_WM_BEAUTIFY_FLAG" val="#wm#"/>
  <p:tag name="KSO_WM_UNIT_TYPE" val="a"/>
  <p:tag name="KSO_WM_UNIT_INDEX" val="1"/>
  <p:tag name="KSO_WM_UNIT_LAYERLEVEL" val="1"/>
  <p:tag name="KSO_WM_UNIT_VALUE" val="14"/>
  <p:tag name="KSO_WM_UNIT_ISCONTENTSTITLE" val="0"/>
  <p:tag name="KSO_WM_UNIT_HIGHLIGHT" val="0"/>
  <p:tag name="KSO_WM_UNIT_COMPATIBLE" val="0"/>
  <p:tag name="KSO_WM_UNIT_ID" val="custom20177098_1*a*1"/>
  <p:tag name="KSO_WM_UNIT_PRESET_TEXT" val="蓝色水墨中国风工作总结"/>
  <p:tag name="KSO_WM_UNIT_NOCLEAR" val="0"/>
  <p:tag name="KSO_WM_UNIT_DIAGRAM_ISNUMVISUAL" val="0"/>
  <p:tag name="KSO_WM_UNIT_DIAGRAM_ISREFERUNIT" val="0"/>
  <p:tag name="KSO_WM_UNIT_ISNUMDGMTITLE" val="0"/>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77098"/>
  <p:tag name="KSO_WM_TAG_VERSION" val="1.0"/>
  <p:tag name="KSO_WM_BEAUTIFY_FLAG" val="#wm#"/>
  <p:tag name="KSO_WM_UNIT_TYPE" val="b"/>
  <p:tag name="KSO_WM_UNIT_INDEX" val="1"/>
  <p:tag name="KSO_WM_UNIT_LAYERLEVEL" val="1"/>
  <p:tag name="KSO_WM_UNIT_VALUE" val="66"/>
  <p:tag name="KSO_WM_UNIT_ISCONTENTSTITLE" val="0"/>
  <p:tag name="KSO_WM_UNIT_HIGHLIGHT" val="0"/>
  <p:tag name="KSO_WM_UNIT_COMPATIBLE" val="0"/>
  <p:tag name="KSO_WM_UNIT_ID" val="custom20177098_1*b*1"/>
  <p:tag name="KSO_WM_UNIT_NOCLEAR" val="0"/>
  <p:tag name="KSO_WM_UNIT_DIAGRAM_ISNUMVISUAL" val="0"/>
  <p:tag name="KSO_WM_UNIT_DIAGRAM_ISREFERUNIT" val="0"/>
  <p:tag name="KSO_WM_UNIT_PRESET_TEXT" val="请在此输入您的副标题"/>
  <p:tag name="KSO_WM_UNIT_ISNUMDGMTITLE" val="0"/>
  <p:tag name="KSO_WM_UNIT_TEXT_FILL_FORE_SCHEMECOLOR_INDEX_BRIGHTNESS" val="0"/>
  <p:tag name="KSO_WM_UNIT_TEXT_FILL_FORE_SCHEMECOLOR_INDEX" val="10"/>
  <p:tag name="KSO_WM_UNIT_TEXT_FILL_TYPE" val="1"/>
</p:tagLst>
</file>

<file path=ppt/tags/tag121.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0"/>
  <p:tag name="KSO_WM_SLIDE_LAYOUT" val="a_e"/>
  <p:tag name="KSO_WM_SLIDE_LAYOUT_CNT" val="1_1"/>
  <p:tag name="KSO_WM_SLIDE_TYPE" val="sectionTitle"/>
  <p:tag name="KSO_WM_BEAUTIFY_FLAG" val="#wm#"/>
  <p:tag name="KSO_WM_COMBINE_RELATE_SLIDE_ID" val="background20176421_6"/>
  <p:tag name="KSO_WM_TEMPLATE_CATEGORY" val="custom"/>
  <p:tag name="KSO_WM_TEMPLATE_INDEX" val="20177098"/>
  <p:tag name="KSO_WM_SLIDE_ID" val="custom20177098_11"/>
  <p:tag name="KSO_WM_SLIDE_INDEX" val="11"/>
  <p:tag name="KSO_WM_TEMPLATE_SUBCATEGORY" val="0"/>
  <p:tag name="KSO_WM_SLIDE_SUBTYPE" val="pureTxt"/>
  <p:tag name="KSO_WM_TEMPLATE_MASTER_TYPE" val="1"/>
  <p:tag name="KSO_WM_TEMPLATE_COLOR_TYPE" val="0"/>
  <p:tag name="KSO_WM_SPECIAL_SOURCE" val="bdnull"/>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02545_7*i*1"/>
  <p:tag name="KSO_WM_TEMPLATE_CATEGORY" val="custom"/>
  <p:tag name="KSO_WM_TEMPLATE_INDEX" val="20202545"/>
  <p:tag name="KSO_WM_UNIT_LAYERLEVEL" val="1"/>
  <p:tag name="KSO_WM_TAG_VERSION" val="1.0"/>
  <p:tag name="KSO_WM_BEAUTIFY_FLAG" val="#wm#"/>
  <p:tag name="KSO_WM_UNIT_TEXT_FILL_FORE_SCHEMECOLOR_INDEX_BRIGHTNESS" val="-0.25"/>
  <p:tag name="KSO_WM_UNIT_TEXT_FILL_FORE_SCHEMECOLOR_INDEX" val="13"/>
  <p:tag name="KSO_WM_UNIT_TEXT_FILL_TYPE" val="1"/>
</p:tagLst>
</file>

<file path=ppt/tags/tag12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77098"/>
  <p:tag name="KSO_WM_TAG_VERSION" val="1.0"/>
  <p:tag name="KSO_WM_BEAUTIFY_FLAG" val="#wm#"/>
  <p:tag name="KSO_WM_UNIT_TYPE" val="a"/>
  <p:tag name="KSO_WM_UNIT_INDEX" val="1"/>
  <p:tag name="KSO_WM_UNIT_LAYERLEVEL" val="1"/>
  <p:tag name="KSO_WM_UNIT_VALUE" val="13"/>
  <p:tag name="KSO_WM_UNIT_ISCONTENTSTITLE" val="0"/>
  <p:tag name="KSO_WM_UNIT_HIGHLIGHT" val="0"/>
  <p:tag name="KSO_WM_UNIT_COMPATIBLE" val="0"/>
  <p:tag name="KSO_WM_UNIT_ID" val="custom20177098_11*a*1"/>
  <p:tag name="KSO_WM_UNIT_NOCLEAR" val="0"/>
  <p:tag name="KSO_WM_UNIT_DIAGRAM_ISNUMVISUAL" val="0"/>
  <p:tag name="KSO_WM_UNIT_DIAGRAM_ISREFERUNIT" val="0"/>
  <p:tag name="KSO_WM_UNIT_PRESET_TEXT" val="请在此输入您的标题"/>
  <p:tag name="KSO_WM_UNIT_ISNUMDGMTITLE" val="0"/>
</p:tagLst>
</file>

<file path=ppt/tags/tag12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77098"/>
  <p:tag name="KSO_WM_TAG_VERSION" val="1.0"/>
  <p:tag name="KSO_WM_BEAUTIFY_FLAG" val="#wm#"/>
  <p:tag name="KSO_WM_UNIT_TYPE" val="e"/>
  <p:tag name="KSO_WM_UNIT_INDEX" val="1"/>
  <p:tag name="KSO_WM_UNIT_LAYERLEVEL" val="1"/>
  <p:tag name="KSO_WM_UNIT_VALUE" val="1"/>
  <p:tag name="KSO_WM_UNIT_HIGHLIGHT" val="0"/>
  <p:tag name="KSO_WM_UNIT_COMPATIBLE" val="1"/>
  <p:tag name="KSO_WM_UNIT_ID" val="custom20177098_11*e*1"/>
  <p:tag name="KSO_WM_UNIT_PRESET_TEXT" val="1"/>
  <p:tag name="KSO_WM_UNIT_NOCLEAR" val="0"/>
  <p:tag name="KSO_WM_UNIT_DIAGRAM_ISNUMVISUAL" val="0"/>
  <p:tag name="KSO_WM_UNIT_DIAGRAM_ISREFERUNIT" val="0"/>
  <p:tag name="KSO_WM_UNIT_TEXT_FILL_FORE_SCHEMECOLOR_INDEX_BRIGHTNESS" val="0"/>
  <p:tag name="KSO_WM_UNIT_TEXT_FILL_FORE_SCHEMECOLOR_INDEX" val="10"/>
  <p:tag name="KSO_WM_UNIT_TEXT_FILL_TYPE" val="1"/>
</p:tagLst>
</file>

<file path=ppt/tags/tag125.xml><?xml version="1.0" encoding="utf-8"?>
<p:tagLst xmlns:a="http://schemas.openxmlformats.org/drawingml/2006/main" xmlns:r="http://schemas.openxmlformats.org/officeDocument/2006/relationships" xmlns:p="http://schemas.openxmlformats.org/presentationml/2006/main">
  <p:tag name="KSO_WM_SPECIAL_SOURCE" val="bdnull"/>
</p:tagLst>
</file>

<file path=ppt/tags/tag126.xml><?xml version="1.0" encoding="utf-8"?>
<p:tagLst xmlns:a="http://schemas.openxmlformats.org/drawingml/2006/main" xmlns:r="http://schemas.openxmlformats.org/officeDocument/2006/relationships" xmlns:p="http://schemas.openxmlformats.org/presentationml/2006/main">
  <p:tag name="KSO_WM_SPECIAL_SOURCE" val="bdnull"/>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7709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77098"/>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COMBINE_RELATE_SLIDE_ID" val="background20176421_1"/>
  <p:tag name="KSO_WM_TEMPLATE_CATEGORY" val="custom"/>
  <p:tag name="KSO_WM_TEMPLATE_INDEX" val="20177098"/>
  <p:tag name="KSO_WM_TEMPLATE_SUBCATEGORY" val="0"/>
  <p:tag name="KSO_WM_TEMPLATE_THUMBS_INDEX" val="1、6、11、12、17、18、23、24、30、31"/>
  <p:tag name="KSO_WM_TEMPLATE_TOPIC_ID" val="2869567"/>
  <p:tag name="KSO_WM_TEMPLATE_OUTLINE_ID" val="15"/>
  <p:tag name="KSO_WM_TEMPLATE_SCENE_ID" val="1"/>
  <p:tag name="KSO_WM_TEMPLATE_JOB_ID" val="2"/>
  <p:tag name="KSO_WM_TEMPLATE_TOPIC_DEFAULT" val="1"/>
  <p:tag name="KSO_WM_TEMPLATE_MASTER_TYPE" val="1"/>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2.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BK_DARK_LIGHT" val="2"/>
  <p:tag name="KSO_WM_UNIT_SUBTYPE" val="h"/>
  <p:tag name="KSO_WM_UNIT_TYPE" val="i"/>
  <p:tag name="KSO_WM_UNIT_INDEX" val="1"/>
</p:tagLst>
</file>

<file path=ppt/tags/tag73.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SUBTYPE" val="h"/>
  <p:tag name="KSO_WM_UNIT_TYPE" val="i"/>
  <p:tag name="KSO_WM_UNIT_INDEX" val="1"/>
  <p:tag name="KSO_WM_UNIT_BK_DARK_LIGHT" val="2"/>
</p:tagLst>
</file>

<file path=ppt/tags/tag7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SUBTYPE" val="h"/>
  <p:tag name="KSO_WM_UNIT_TYPE" val="i"/>
  <p:tag name="KSO_WM_UNIT_INDEX" val="1"/>
  <p:tag name="KSO_WM_UNIT_BK_DARK_LIGHT" val="2"/>
</p:tagLst>
</file>

<file path=ppt/tags/tag86.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SUBTYPE" val="h"/>
  <p:tag name="KSO_WM_UNIT_TYPE" val="i"/>
  <p:tag name="KSO_WM_UNIT_INDEX" val="1"/>
  <p:tag name="KSO_WM_UNIT_BK_DARK_LIGHT" val="2"/>
</p:tagLst>
</file>

<file path=ppt/tags/tag93.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SUBTYPE" val="h"/>
  <p:tag name="KSO_WM_UNIT_TYPE" val="i"/>
  <p:tag name="KSO_WM_UNIT_INDEX" val="1"/>
  <p:tag name="KSO_WM_UNIT_BK_DARK_LIGHT" val="2"/>
</p:tagLst>
</file>

<file path=ppt/theme/theme1.xml><?xml version="1.0" encoding="utf-8"?>
<a:theme xmlns:a="http://schemas.openxmlformats.org/drawingml/2006/main" name="古瓶荷花">
  <a:themeElements>
    <a:clrScheme name="古瓶荷花 1">
      <a:dk1>
        <a:srgbClr val="0033CC"/>
      </a:dk1>
      <a:lt1>
        <a:srgbClr val="FFFFFF"/>
      </a:lt1>
      <a:dk2>
        <a:srgbClr val="007572"/>
      </a:dk2>
      <a:lt2>
        <a:srgbClr val="C0C0C0"/>
      </a:lt2>
      <a:accent1>
        <a:srgbClr val="CCECFF"/>
      </a:accent1>
      <a:accent2>
        <a:srgbClr val="3399FF"/>
      </a:accent2>
      <a:accent3>
        <a:srgbClr val="FFFFFF"/>
      </a:accent3>
      <a:accent4>
        <a:srgbClr val="002AAE"/>
      </a:accent4>
      <a:accent5>
        <a:srgbClr val="E2F4FF"/>
      </a:accent5>
      <a:accent6>
        <a:srgbClr val="2D8AE7"/>
      </a:accent6>
      <a:hlink>
        <a:srgbClr val="CC0066"/>
      </a:hlink>
      <a:folHlink>
        <a:srgbClr val="7D7DA9"/>
      </a:folHlink>
    </a:clrScheme>
    <a:fontScheme name="古瓶荷花">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古瓶荷花 1">
        <a:dk1>
          <a:srgbClr val="0033CC"/>
        </a:dk1>
        <a:lt1>
          <a:srgbClr val="FFFFFF"/>
        </a:lt1>
        <a:dk2>
          <a:srgbClr val="007572"/>
        </a:dk2>
        <a:lt2>
          <a:srgbClr val="C0C0C0"/>
        </a:lt2>
        <a:accent1>
          <a:srgbClr val="CCECFF"/>
        </a:accent1>
        <a:accent2>
          <a:srgbClr val="3399FF"/>
        </a:accent2>
        <a:accent3>
          <a:srgbClr val="FFFFFF"/>
        </a:accent3>
        <a:accent4>
          <a:srgbClr val="002AAE"/>
        </a:accent4>
        <a:accent5>
          <a:srgbClr val="E2F4FF"/>
        </a:accent5>
        <a:accent6>
          <a:srgbClr val="2D8AE7"/>
        </a:accent6>
        <a:hlink>
          <a:srgbClr val="CC0066"/>
        </a:hlink>
        <a:folHlink>
          <a:srgbClr val="7D7DA9"/>
        </a:folHlink>
      </a:clrScheme>
      <a:clrMap bg1="lt1" tx1="dk1" bg2="lt2" tx2="dk2" accent1="accent1" accent2="accent2" accent3="accent3" accent4="accent4" accent5="accent5" accent6="accent6" hlink="hlink" folHlink="folHlink"/>
    </a:extraClrScheme>
    <a:extraClrScheme>
      <a:clrScheme name="古瓶荷花 2">
        <a:dk1>
          <a:srgbClr val="007A77"/>
        </a:dk1>
        <a:lt1>
          <a:srgbClr val="EFF6EE"/>
        </a:lt1>
        <a:dk2>
          <a:srgbClr val="0066CC"/>
        </a:dk2>
        <a:lt2>
          <a:srgbClr val="C0C0C0"/>
        </a:lt2>
        <a:accent1>
          <a:srgbClr val="E7EEE6"/>
        </a:accent1>
        <a:accent2>
          <a:srgbClr val="FF9933"/>
        </a:accent2>
        <a:accent3>
          <a:srgbClr val="F6FAF5"/>
        </a:accent3>
        <a:accent4>
          <a:srgbClr val="006765"/>
        </a:accent4>
        <a:accent5>
          <a:srgbClr val="F1F5F0"/>
        </a:accent5>
        <a:accent6>
          <a:srgbClr val="E78A2D"/>
        </a:accent6>
        <a:hlink>
          <a:srgbClr val="636395"/>
        </a:hlink>
        <a:folHlink>
          <a:srgbClr val="CC3300"/>
        </a:folHlink>
      </a:clrScheme>
      <a:clrMap bg1="lt1" tx1="dk1" bg2="lt2" tx2="dk2" accent1="accent1" accent2="accent2" accent3="accent3" accent4="accent4" accent5="accent5" accent6="accent6" hlink="hlink" folHlink="folHlink"/>
    </a:extraClrScheme>
    <a:extraClrScheme>
      <a:clrScheme name="古瓶荷花 3">
        <a:dk1>
          <a:srgbClr val="000000"/>
        </a:dk1>
        <a:lt1>
          <a:srgbClr val="CCFFCC"/>
        </a:lt1>
        <a:dk2>
          <a:srgbClr val="E88A00"/>
        </a:dk2>
        <a:lt2>
          <a:srgbClr val="C0C0C0"/>
        </a:lt2>
        <a:accent1>
          <a:srgbClr val="CCECFF"/>
        </a:accent1>
        <a:accent2>
          <a:srgbClr val="336600"/>
        </a:accent2>
        <a:accent3>
          <a:srgbClr val="E2FFE2"/>
        </a:accent3>
        <a:accent4>
          <a:srgbClr val="000000"/>
        </a:accent4>
        <a:accent5>
          <a:srgbClr val="E2F4FF"/>
        </a:accent5>
        <a:accent6>
          <a:srgbClr val="2D5C00"/>
        </a:accent6>
        <a:hlink>
          <a:srgbClr val="3333CC"/>
        </a:hlink>
        <a:folHlink>
          <a:srgbClr val="3399FF"/>
        </a:folHlink>
      </a:clrScheme>
      <a:clrMap bg1="lt1" tx1="dk1" bg2="lt2" tx2="dk2" accent1="accent1" accent2="accent2" accent3="accent3" accent4="accent4" accent5="accent5" accent6="accent6" hlink="hlink" folHlink="folHlink"/>
    </a:extraClrScheme>
    <a:extraClrScheme>
      <a:clrScheme name="古瓶荷花 4">
        <a:dk1>
          <a:srgbClr val="000000"/>
        </a:dk1>
        <a:lt1>
          <a:srgbClr val="FFFFCC"/>
        </a:lt1>
        <a:dk2>
          <a:srgbClr val="CC3300"/>
        </a:dk2>
        <a:lt2>
          <a:srgbClr val="C0C0C0"/>
        </a:lt2>
        <a:accent1>
          <a:srgbClr val="FFFFCC"/>
        </a:accent1>
        <a:accent2>
          <a:srgbClr val="339933"/>
        </a:accent2>
        <a:accent3>
          <a:srgbClr val="FFFFE2"/>
        </a:accent3>
        <a:accent4>
          <a:srgbClr val="000000"/>
        </a:accent4>
        <a:accent5>
          <a:srgbClr val="FFFFE2"/>
        </a:accent5>
        <a:accent6>
          <a:srgbClr val="2D8A2D"/>
        </a:accent6>
        <a:hlink>
          <a:srgbClr val="0066FF"/>
        </a:hlink>
        <a:folHlink>
          <a:srgbClr val="6F6F9F"/>
        </a:folHlink>
      </a:clrScheme>
      <a:clrMap bg1="lt1" tx1="dk1" bg2="lt2" tx2="dk2" accent1="accent1" accent2="accent2" accent3="accent3" accent4="accent4" accent5="accent5" accent6="accent6" hlink="hlink" folHlink="folHlink"/>
    </a:extraClrScheme>
    <a:extraClrScheme>
      <a:clrScheme name="古瓶荷花 5">
        <a:dk1>
          <a:srgbClr val="636395"/>
        </a:dk1>
        <a:lt1>
          <a:srgbClr val="FFE2C5"/>
        </a:lt1>
        <a:dk2>
          <a:srgbClr val="000000"/>
        </a:dk2>
        <a:lt2>
          <a:srgbClr val="C0C0C0"/>
        </a:lt2>
        <a:accent1>
          <a:srgbClr val="FFE1E1"/>
        </a:accent1>
        <a:accent2>
          <a:srgbClr val="FF9933"/>
        </a:accent2>
        <a:accent3>
          <a:srgbClr val="FFEEDF"/>
        </a:accent3>
        <a:accent4>
          <a:srgbClr val="53537E"/>
        </a:accent4>
        <a:accent5>
          <a:srgbClr val="FFEEEE"/>
        </a:accent5>
        <a:accent6>
          <a:srgbClr val="E78A2D"/>
        </a:accent6>
        <a:hlink>
          <a:srgbClr val="008080"/>
        </a:hlink>
        <a:folHlink>
          <a:srgbClr val="3399FF"/>
        </a:folHlink>
      </a:clrScheme>
      <a:clrMap bg1="lt1" tx1="dk1" bg2="lt2" tx2="dk2" accent1="accent1" accent2="accent2" accent3="accent3" accent4="accent4" accent5="accent5" accent6="accent6" hlink="hlink" folHlink="folHlink"/>
    </a:extraClrScheme>
    <a:extraClrScheme>
      <a:clrScheme name="古瓶荷花 6">
        <a:dk1>
          <a:srgbClr val="626292"/>
        </a:dk1>
        <a:lt1>
          <a:srgbClr val="CCECFF"/>
        </a:lt1>
        <a:dk2>
          <a:srgbClr val="3333CC"/>
        </a:dk2>
        <a:lt2>
          <a:srgbClr val="C0C0C0"/>
        </a:lt2>
        <a:accent1>
          <a:srgbClr val="D9F1FF"/>
        </a:accent1>
        <a:accent2>
          <a:srgbClr val="FF9900"/>
        </a:accent2>
        <a:accent3>
          <a:srgbClr val="E2F4FF"/>
        </a:accent3>
        <a:accent4>
          <a:srgbClr val="53537C"/>
        </a:accent4>
        <a:accent5>
          <a:srgbClr val="E9F7FF"/>
        </a:accent5>
        <a:accent6>
          <a:srgbClr val="E78A00"/>
        </a:accent6>
        <a:hlink>
          <a:srgbClr val="CC0066"/>
        </a:hlink>
        <a:folHlink>
          <a:srgbClr val="009999"/>
        </a:folHlink>
      </a:clrScheme>
      <a:clrMap bg1="lt1" tx1="dk1" bg2="lt2" tx2="dk2" accent1="accent1" accent2="accent2" accent3="accent3" accent4="accent4" accent5="accent5" accent6="accent6" hlink="hlink" folHlink="folHlink"/>
    </a:extraClrScheme>
    <a:extraClrScheme>
      <a:clrScheme name="古瓶荷花 7">
        <a:dk1>
          <a:srgbClr val="0066CC"/>
        </a:dk1>
        <a:lt1>
          <a:srgbClr val="FFE1E1"/>
        </a:lt1>
        <a:dk2>
          <a:srgbClr val="006600"/>
        </a:dk2>
        <a:lt2>
          <a:srgbClr val="C0C0C0"/>
        </a:lt2>
        <a:accent1>
          <a:srgbClr val="FFFFCC"/>
        </a:accent1>
        <a:accent2>
          <a:srgbClr val="009999"/>
        </a:accent2>
        <a:accent3>
          <a:srgbClr val="FFEEEE"/>
        </a:accent3>
        <a:accent4>
          <a:srgbClr val="0056AE"/>
        </a:accent4>
        <a:accent5>
          <a:srgbClr val="FFFFE2"/>
        </a:accent5>
        <a:accent6>
          <a:srgbClr val="008A8A"/>
        </a:accent6>
        <a:hlink>
          <a:srgbClr val="EC0000"/>
        </a:hlink>
        <a:folHlink>
          <a:srgbClr val="0099FF"/>
        </a:folHlink>
      </a:clrScheme>
      <a:clrMap bg1="lt1" tx1="dk1" bg2="lt2" tx2="dk2" accent1="accent1" accent2="accent2" accent3="accent3" accent4="accent4" accent5="accent5" accent6="accent6" hlink="hlink" folHlink="folHlink"/>
    </a:extraClrScheme>
    <a:extraClrScheme>
      <a:clrScheme name="古瓶荷花 8">
        <a:dk1>
          <a:srgbClr val="292929"/>
        </a:dk1>
        <a:lt1>
          <a:srgbClr val="DDDDDD"/>
        </a:lt1>
        <a:dk2>
          <a:srgbClr val="0066CC"/>
        </a:dk2>
        <a:lt2>
          <a:srgbClr val="B2B2B2"/>
        </a:lt2>
        <a:accent1>
          <a:srgbClr val="CACADC"/>
        </a:accent1>
        <a:accent2>
          <a:srgbClr val="FFCC00"/>
        </a:accent2>
        <a:accent3>
          <a:srgbClr val="EBEBEB"/>
        </a:accent3>
        <a:accent4>
          <a:srgbClr val="212121"/>
        </a:accent4>
        <a:accent5>
          <a:srgbClr val="E1E1EB"/>
        </a:accent5>
        <a:accent6>
          <a:srgbClr val="E7B900"/>
        </a:accent6>
        <a:hlink>
          <a:srgbClr val="008080"/>
        </a:hlink>
        <a:folHlink>
          <a:srgbClr val="7D7DA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20177098">
      <a:dk1>
        <a:srgbClr val="000000"/>
      </a:dk1>
      <a:lt1>
        <a:srgbClr val="FFFFFF"/>
      </a:lt1>
      <a:dk2>
        <a:srgbClr val="E8EEF8"/>
      </a:dk2>
      <a:lt2>
        <a:srgbClr val="F7FBF9"/>
      </a:lt2>
      <a:accent1>
        <a:srgbClr val="5AA0B4"/>
      </a:accent1>
      <a:accent2>
        <a:srgbClr val="ED9C94"/>
      </a:accent2>
      <a:accent3>
        <a:srgbClr val="BFCFE9"/>
      </a:accent3>
      <a:accent4>
        <a:srgbClr val="BFDFD3"/>
      </a:accent4>
      <a:accent5>
        <a:srgbClr val="83B9DD"/>
      </a:accent5>
      <a:accent6>
        <a:srgbClr val="4FA2CD"/>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CDESIGNK</Template>
  <TotalTime>1128</TotalTime>
  <Words>1906</Words>
  <Application>Microsoft Office PowerPoint</Application>
  <PresentationFormat>全屏显示(4:3)</PresentationFormat>
  <Paragraphs>228</Paragraphs>
  <Slides>46</Slides>
  <Notes>30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46</vt:i4>
      </vt:variant>
    </vt:vector>
  </HeadingPairs>
  <TitlesOfParts>
    <vt:vector size="54" baseType="lpstr">
      <vt:lpstr>SimHei</vt:lpstr>
      <vt:lpstr>Microsoft YaHei</vt:lpstr>
      <vt:lpstr>Arial</vt:lpstr>
      <vt:lpstr>Tahoma</vt:lpstr>
      <vt:lpstr>Times New Roman</vt:lpstr>
      <vt:lpstr>Wingdings</vt:lpstr>
      <vt:lpstr>古瓶荷花</vt:lpstr>
      <vt:lpstr>1_自定义设计方案</vt:lpstr>
      <vt:lpstr>图形与动画1</vt:lpstr>
      <vt:lpstr>第十章  实时物理渲染与非真实感绘制 </vt:lpstr>
      <vt:lpstr>概述</vt:lpstr>
      <vt:lpstr>PowerPoint 演示文稿</vt:lpstr>
      <vt:lpstr>PowerPoint 演示文稿</vt:lpstr>
      <vt:lpstr>一、PBR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UESTC CCSE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dc:title>
  <dc:subject>CG</dc:subject>
  <dc:creator>FANGCL</dc:creator>
  <cp:lastModifiedBy>何 何</cp:lastModifiedBy>
  <cp:revision>495</cp:revision>
  <dcterms:created xsi:type="dcterms:W3CDTF">2002-05-07T05:51:00Z</dcterms:created>
  <dcterms:modified xsi:type="dcterms:W3CDTF">2023-10-17T01:16:46Z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LCID">
    <vt:i4>2052</vt:i4>
  </property>
  <property fmtid="{D5CDD505-2E9C-101B-9397-08002B2CF9AE}" pid="4" name="ICV">
    <vt:lpwstr>368BDDAAC69C40A19C5BB5A785C9680C</vt:lpwstr>
  </property>
  <property fmtid="{D5CDD505-2E9C-101B-9397-08002B2CF9AE}" pid="5" name="KSOProductBuildVer">
    <vt:lpwstr>2052-11.1.0.12302</vt:lpwstr>
  </property>
</Properties>
</file>

<file path=docProps/thumbnail.jpeg>
</file>